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917800-CD01-411B-B3AF-8DD786040935}" v="252" dt="2022-09-25T06:30:40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378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Alvarado" userId="da376569c5f1a78a" providerId="LiveId" clId="{C712706D-9DDC-44B2-98A3-08405475AC01}"/>
    <pc:docChg chg="undo custSel modSld">
      <pc:chgData name="Gustavo Alvarado" userId="da376569c5f1a78a" providerId="LiveId" clId="{C712706D-9DDC-44B2-98A3-08405475AC01}" dt="2022-09-20T05:27:55.022" v="621" actId="1076"/>
      <pc:docMkLst>
        <pc:docMk/>
      </pc:docMkLst>
      <pc:sldChg chg="addSp delSp modSp mod">
        <pc:chgData name="Gustavo Alvarado" userId="da376569c5f1a78a" providerId="LiveId" clId="{C712706D-9DDC-44B2-98A3-08405475AC01}" dt="2022-09-20T05:27:55.022" v="621" actId="1076"/>
        <pc:sldMkLst>
          <pc:docMk/>
          <pc:sldMk cId="598154338" sldId="258"/>
        </pc:sldMkLst>
        <pc:spChg chg="mod">
          <ac:chgData name="Gustavo Alvarado" userId="da376569c5f1a78a" providerId="LiveId" clId="{C712706D-9DDC-44B2-98A3-08405475AC01}" dt="2022-09-20T05:20:27.917" v="306" actId="20577"/>
          <ac:spMkLst>
            <pc:docMk/>
            <pc:sldMk cId="598154338" sldId="258"/>
            <ac:spMk id="2" creationId="{3FD66F0D-B83F-4FF2-878A-D63AAA130A6F}"/>
          </ac:spMkLst>
        </pc:spChg>
        <pc:spChg chg="mod">
          <ac:chgData name="Gustavo Alvarado" userId="da376569c5f1a78a" providerId="LiveId" clId="{C712706D-9DDC-44B2-98A3-08405475AC01}" dt="2022-09-20T05:27:31.501" v="611" actId="122"/>
          <ac:spMkLst>
            <pc:docMk/>
            <pc:sldMk cId="598154338" sldId="258"/>
            <ac:spMk id="8" creationId="{1EA3316F-23D7-46EF-97E9-87BB1924B405}"/>
          </ac:spMkLst>
        </pc:spChg>
        <pc:spChg chg="del mod">
          <ac:chgData name="Gustavo Alvarado" userId="da376569c5f1a78a" providerId="LiveId" clId="{C712706D-9DDC-44B2-98A3-08405475AC01}" dt="2022-09-20T05:16:30.184" v="232" actId="478"/>
          <ac:spMkLst>
            <pc:docMk/>
            <pc:sldMk cId="598154338" sldId="258"/>
            <ac:spMk id="15" creationId="{C0431361-7FF9-411F-8885-2AEA8B378742}"/>
          </ac:spMkLst>
        </pc:spChg>
        <pc:spChg chg="mod">
          <ac:chgData name="Gustavo Alvarado" userId="da376569c5f1a78a" providerId="LiveId" clId="{C712706D-9DDC-44B2-98A3-08405475AC01}" dt="2022-09-20T05:16:44.911" v="270" actId="20577"/>
          <ac:spMkLst>
            <pc:docMk/>
            <pc:sldMk cId="598154338" sldId="258"/>
            <ac:spMk id="17" creationId="{028EC084-F1F0-4820-87D7-DECA59EE6200}"/>
          </ac:spMkLst>
        </pc:spChg>
        <pc:spChg chg="add del mod">
          <ac:chgData name="Gustavo Alvarado" userId="da376569c5f1a78a" providerId="LiveId" clId="{C712706D-9DDC-44B2-98A3-08405475AC01}" dt="2022-09-20T05:18:45.303" v="289" actId="478"/>
          <ac:spMkLst>
            <pc:docMk/>
            <pc:sldMk cId="598154338" sldId="258"/>
            <ac:spMk id="21" creationId="{93128FCE-DB0E-4764-B14F-E7494A423CA0}"/>
          </ac:spMkLst>
        </pc:spChg>
        <pc:spChg chg="mod">
          <ac:chgData name="Gustavo Alvarado" userId="da376569c5f1a78a" providerId="LiveId" clId="{C712706D-9DDC-44B2-98A3-08405475AC01}" dt="2022-09-20T05:27:34.207" v="613" actId="122"/>
          <ac:spMkLst>
            <pc:docMk/>
            <pc:sldMk cId="598154338" sldId="258"/>
            <ac:spMk id="34" creationId="{31D0D694-BB91-40C7-B0FC-73CA8E8DAD26}"/>
          </ac:spMkLst>
        </pc:spChg>
        <pc:spChg chg="mod">
          <ac:chgData name="Gustavo Alvarado" userId="da376569c5f1a78a" providerId="LiveId" clId="{C712706D-9DDC-44B2-98A3-08405475AC01}" dt="2022-09-20T05:27:46.856" v="619" actId="20577"/>
          <ac:spMkLst>
            <pc:docMk/>
            <pc:sldMk cId="598154338" sldId="258"/>
            <ac:spMk id="36" creationId="{8401D6A6-9998-4EBC-816E-394F89ADB949}"/>
          </ac:spMkLst>
        </pc:spChg>
        <pc:graphicFrameChg chg="mod">
          <ac:chgData name="Gustavo Alvarado" userId="da376569c5f1a78a" providerId="LiveId" clId="{C712706D-9DDC-44B2-98A3-08405475AC01}" dt="2022-09-20T05:25:54.877" v="559" actId="1076"/>
          <ac:graphicFrameMkLst>
            <pc:docMk/>
            <pc:sldMk cId="598154338" sldId="258"/>
            <ac:graphicFrameMk id="38" creationId="{96A978BF-C678-4527-90DF-BE2A17045BC2}"/>
          </ac:graphicFrameMkLst>
        </pc:graphicFrameChg>
        <pc:picChg chg="add del mod">
          <ac:chgData name="Gustavo Alvarado" userId="da376569c5f1a78a" providerId="LiveId" clId="{C712706D-9DDC-44B2-98A3-08405475AC01}" dt="2022-09-20T05:18:50.633" v="291" actId="1076"/>
          <ac:picMkLst>
            <pc:docMk/>
            <pc:sldMk cId="598154338" sldId="258"/>
            <ac:picMk id="14" creationId="{097DF873-CDD8-4037-9EB4-77BA30DF453E}"/>
          </ac:picMkLst>
        </pc:picChg>
        <pc:picChg chg="del">
          <ac:chgData name="Gustavo Alvarado" userId="da376569c5f1a78a" providerId="LiveId" clId="{C712706D-9DDC-44B2-98A3-08405475AC01}" dt="2022-09-20T05:20:46.281" v="310" actId="478"/>
          <ac:picMkLst>
            <pc:docMk/>
            <pc:sldMk cId="598154338" sldId="258"/>
            <ac:picMk id="19" creationId="{6C100B62-9881-49AC-992E-741D1FFC8A87}"/>
          </ac:picMkLst>
        </pc:picChg>
        <pc:picChg chg="del">
          <ac:chgData name="Gustavo Alvarado" userId="da376569c5f1a78a" providerId="LiveId" clId="{C712706D-9DDC-44B2-98A3-08405475AC01}" dt="2022-09-20T05:25:00.791" v="546" actId="478"/>
          <ac:picMkLst>
            <pc:docMk/>
            <pc:sldMk cId="598154338" sldId="258"/>
            <ac:picMk id="31" creationId="{D956EE1C-C9E6-42A1-8289-24A0D635C90C}"/>
          </ac:picMkLst>
        </pc:picChg>
        <pc:picChg chg="add del">
          <ac:chgData name="Gustavo Alvarado" userId="da376569c5f1a78a" providerId="LiveId" clId="{C712706D-9DDC-44B2-98A3-08405475AC01}" dt="2022-09-20T05:18:40.481" v="283"/>
          <ac:picMkLst>
            <pc:docMk/>
            <pc:sldMk cId="598154338" sldId="258"/>
            <ac:picMk id="1026" creationId="{1E318CF0-1F00-9E25-23A2-9EA32AF7FB4F}"/>
          </ac:picMkLst>
        </pc:picChg>
        <pc:picChg chg="add del">
          <ac:chgData name="Gustavo Alvarado" userId="da376569c5f1a78a" providerId="LiveId" clId="{C712706D-9DDC-44B2-98A3-08405475AC01}" dt="2022-09-20T05:18:39.593" v="281"/>
          <ac:picMkLst>
            <pc:docMk/>
            <pc:sldMk cId="598154338" sldId="258"/>
            <ac:picMk id="1028" creationId="{D20DB57C-D06D-97C4-85D5-AE4728E8493A}"/>
          </ac:picMkLst>
        </pc:picChg>
        <pc:picChg chg="add del">
          <ac:chgData name="Gustavo Alvarado" userId="da376569c5f1a78a" providerId="LiveId" clId="{C712706D-9DDC-44B2-98A3-08405475AC01}" dt="2022-09-20T05:19:11.416" v="293" actId="478"/>
          <ac:picMkLst>
            <pc:docMk/>
            <pc:sldMk cId="598154338" sldId="258"/>
            <ac:picMk id="1030" creationId="{84C04CD3-7713-394D-5039-D6D5A3C14291}"/>
          </ac:picMkLst>
        </pc:picChg>
        <pc:picChg chg="add del">
          <ac:chgData name="Gustavo Alvarado" userId="da376569c5f1a78a" providerId="LiveId" clId="{C712706D-9DDC-44B2-98A3-08405475AC01}" dt="2022-09-20T05:19:29.647" v="295" actId="478"/>
          <ac:picMkLst>
            <pc:docMk/>
            <pc:sldMk cId="598154338" sldId="258"/>
            <ac:picMk id="1032" creationId="{4683ACA1-F7D0-AACE-B46C-F724FF97DC5D}"/>
          </ac:picMkLst>
        </pc:picChg>
        <pc:picChg chg="add mod">
          <ac:chgData name="Gustavo Alvarado" userId="da376569c5f1a78a" providerId="LiveId" clId="{C712706D-9DDC-44B2-98A3-08405475AC01}" dt="2022-09-20T05:20:17.621" v="301" actId="1076"/>
          <ac:picMkLst>
            <pc:docMk/>
            <pc:sldMk cId="598154338" sldId="258"/>
            <ac:picMk id="1034" creationId="{A85FDC84-7D1A-86BA-3161-8397D1E6C5F3}"/>
          </ac:picMkLst>
        </pc:picChg>
        <pc:picChg chg="add mod">
          <ac:chgData name="Gustavo Alvarado" userId="da376569c5f1a78a" providerId="LiveId" clId="{C712706D-9DDC-44B2-98A3-08405475AC01}" dt="2022-09-20T05:23:20.766" v="339" actId="14100"/>
          <ac:picMkLst>
            <pc:docMk/>
            <pc:sldMk cId="598154338" sldId="258"/>
            <ac:picMk id="1036" creationId="{35898394-09FD-8BB6-911D-6587DEDEBF10}"/>
          </ac:picMkLst>
        </pc:picChg>
        <pc:picChg chg="add del mod">
          <ac:chgData name="Gustavo Alvarado" userId="da376569c5f1a78a" providerId="LiveId" clId="{C712706D-9DDC-44B2-98A3-08405475AC01}" dt="2022-09-20T05:21:42.556" v="319"/>
          <ac:picMkLst>
            <pc:docMk/>
            <pc:sldMk cId="598154338" sldId="258"/>
            <ac:picMk id="1038" creationId="{CA3BA98D-235A-E3DF-928A-418EDABDBE31}"/>
          </ac:picMkLst>
        </pc:picChg>
        <pc:picChg chg="add mod">
          <ac:chgData name="Gustavo Alvarado" userId="da376569c5f1a78a" providerId="LiveId" clId="{C712706D-9DDC-44B2-98A3-08405475AC01}" dt="2022-09-20T05:23:24.829" v="340" actId="14100"/>
          <ac:picMkLst>
            <pc:docMk/>
            <pc:sldMk cId="598154338" sldId="258"/>
            <ac:picMk id="1040" creationId="{BE30E054-CEF5-A85E-2602-05602AD48564}"/>
          </ac:picMkLst>
        </pc:picChg>
        <pc:picChg chg="add mod">
          <ac:chgData name="Gustavo Alvarado" userId="da376569c5f1a78a" providerId="LiveId" clId="{C712706D-9DDC-44B2-98A3-08405475AC01}" dt="2022-09-20T05:23:27.796" v="341" actId="1076"/>
          <ac:picMkLst>
            <pc:docMk/>
            <pc:sldMk cId="598154338" sldId="258"/>
            <ac:picMk id="1042" creationId="{6EECB5D9-4CF4-24B9-E345-9F5BC5130D6C}"/>
          </ac:picMkLst>
        </pc:picChg>
        <pc:picChg chg="add mod">
          <ac:chgData name="Gustavo Alvarado" userId="da376569c5f1a78a" providerId="LiveId" clId="{C712706D-9DDC-44B2-98A3-08405475AC01}" dt="2022-09-20T05:26:00.088" v="561" actId="1076"/>
          <ac:picMkLst>
            <pc:docMk/>
            <pc:sldMk cId="598154338" sldId="258"/>
            <ac:picMk id="1044" creationId="{C23D6F7E-4D61-AC62-9BAF-F860CA452DD0}"/>
          </ac:picMkLst>
        </pc:picChg>
        <pc:picChg chg="add mod">
          <ac:chgData name="Gustavo Alvarado" userId="da376569c5f1a78a" providerId="LiveId" clId="{C712706D-9DDC-44B2-98A3-08405475AC01}" dt="2022-09-20T05:26:34.187" v="565" actId="14100"/>
          <ac:picMkLst>
            <pc:docMk/>
            <pc:sldMk cId="598154338" sldId="258"/>
            <ac:picMk id="1046" creationId="{C9F2B76B-283F-6884-9130-FB552900F1E5}"/>
          </ac:picMkLst>
        </pc:picChg>
        <pc:picChg chg="add mod">
          <ac:chgData name="Gustavo Alvarado" userId="da376569c5f1a78a" providerId="LiveId" clId="{C712706D-9DDC-44B2-98A3-08405475AC01}" dt="2022-09-20T05:27:08.703" v="571" actId="14100"/>
          <ac:picMkLst>
            <pc:docMk/>
            <pc:sldMk cId="598154338" sldId="258"/>
            <ac:picMk id="1048" creationId="{3A1C161B-FCAC-5924-4EB2-CA1D33B40BE4}"/>
          </ac:picMkLst>
        </pc:picChg>
        <pc:picChg chg="add mod">
          <ac:chgData name="Gustavo Alvarado" userId="da376569c5f1a78a" providerId="LiveId" clId="{C712706D-9DDC-44B2-98A3-08405475AC01}" dt="2022-09-20T05:27:55.022" v="621" actId="1076"/>
          <ac:picMkLst>
            <pc:docMk/>
            <pc:sldMk cId="598154338" sldId="258"/>
            <ac:picMk id="1050" creationId="{97672C9F-8530-3499-6255-7D8FB2672756}"/>
          </ac:picMkLst>
        </pc:picChg>
      </pc:sldChg>
    </pc:docChg>
  </pc:docChgLst>
  <pc:docChgLst>
    <pc:chgData name="Gustavo Alvarado" userId="da376569c5f1a78a" providerId="LiveId" clId="{800AE16D-6CE6-4589-A09F-BCFAF5138FE4}"/>
    <pc:docChg chg="undo redo custSel modSld">
      <pc:chgData name="Gustavo Alvarado" userId="da376569c5f1a78a" providerId="LiveId" clId="{800AE16D-6CE6-4589-A09F-BCFAF5138FE4}" dt="2020-08-20T06:33:04.481" v="6054" actId="11529"/>
      <pc:docMkLst>
        <pc:docMk/>
      </pc:docMkLst>
      <pc:sldChg chg="addSp delSp modSp mod">
        <pc:chgData name="Gustavo Alvarado" userId="da376569c5f1a78a" providerId="LiveId" clId="{800AE16D-6CE6-4589-A09F-BCFAF5138FE4}" dt="2020-08-20T06:33:04.481" v="6054" actId="11529"/>
        <pc:sldMkLst>
          <pc:docMk/>
          <pc:sldMk cId="598154338" sldId="258"/>
        </pc:sldMkLst>
        <pc:spChg chg="mod ord">
          <ac:chgData name="Gustavo Alvarado" userId="da376569c5f1a78a" providerId="LiveId" clId="{800AE16D-6CE6-4589-A09F-BCFAF5138FE4}" dt="2020-08-20T04:43:40.847" v="810" actId="20577"/>
          <ac:spMkLst>
            <pc:docMk/>
            <pc:sldMk cId="598154338" sldId="258"/>
            <ac:spMk id="2" creationId="{3FD66F0D-B83F-4FF2-878A-D63AAA130A6F}"/>
          </ac:spMkLst>
        </pc:spChg>
        <pc:spChg chg="del mod">
          <ac:chgData name="Gustavo Alvarado" userId="da376569c5f1a78a" providerId="LiveId" clId="{800AE16D-6CE6-4589-A09F-BCFAF5138FE4}" dt="2020-08-20T03:56:21.850" v="12" actId="478"/>
          <ac:spMkLst>
            <pc:docMk/>
            <pc:sldMk cId="598154338" sldId="258"/>
            <ac:spMk id="3" creationId="{2FB22F71-23D8-4CD4-AAEE-DFFBD399A9CE}"/>
          </ac:spMkLst>
        </pc:spChg>
        <pc:spChg chg="add del mod ord">
          <ac:chgData name="Gustavo Alvarado" userId="da376569c5f1a78a" providerId="LiveId" clId="{800AE16D-6CE6-4589-A09F-BCFAF5138FE4}" dt="2020-08-20T06:33:04.481" v="6054" actId="11529"/>
          <ac:spMkLst>
            <pc:docMk/>
            <pc:sldMk cId="598154338" sldId="258"/>
            <ac:spMk id="3" creationId="{3DDAF320-5383-4910-83A9-D601D6DEE2C8}"/>
          </ac:spMkLst>
        </pc:spChg>
        <pc:spChg chg="del mod">
          <ac:chgData name="Gustavo Alvarado" userId="da376569c5f1a78a" providerId="LiveId" clId="{800AE16D-6CE6-4589-A09F-BCFAF5138FE4}" dt="2020-08-20T03:56:23.754" v="13" actId="478"/>
          <ac:spMkLst>
            <pc:docMk/>
            <pc:sldMk cId="598154338" sldId="258"/>
            <ac:spMk id="4" creationId="{AD4A3156-A142-4355-B295-8566D1D2BDC9}"/>
          </ac:spMkLst>
        </pc:spChg>
        <pc:spChg chg="add del mod">
          <ac:chgData name="Gustavo Alvarado" userId="da376569c5f1a78a" providerId="LiveId" clId="{800AE16D-6CE6-4589-A09F-BCFAF5138FE4}" dt="2020-08-20T04:01:48.352" v="71" actId="478"/>
          <ac:spMkLst>
            <pc:docMk/>
            <pc:sldMk cId="598154338" sldId="258"/>
            <ac:spMk id="5" creationId="{1429DCAB-04C1-4DCF-A065-BD3835FD0668}"/>
          </ac:spMkLst>
        </pc:spChg>
        <pc:spChg chg="add del mod">
          <ac:chgData name="Gustavo Alvarado" userId="da376569c5f1a78a" providerId="LiveId" clId="{800AE16D-6CE6-4589-A09F-BCFAF5138FE4}" dt="2020-08-20T04:02:16.080" v="76" actId="478"/>
          <ac:spMkLst>
            <pc:docMk/>
            <pc:sldMk cId="598154338" sldId="258"/>
            <ac:spMk id="7" creationId="{3BBD6C78-FDF2-41A6-A55D-D7AB5464B006}"/>
          </ac:spMkLst>
        </pc:spChg>
        <pc:spChg chg="add del mod">
          <ac:chgData name="Gustavo Alvarado" userId="da376569c5f1a78a" providerId="LiveId" clId="{800AE16D-6CE6-4589-A09F-BCFAF5138FE4}" dt="2020-08-20T05:30:09.585" v="2217" actId="20577"/>
          <ac:spMkLst>
            <pc:docMk/>
            <pc:sldMk cId="598154338" sldId="258"/>
            <ac:spMk id="8" creationId="{1EA3316F-23D7-46EF-97E9-87BB1924B405}"/>
          </ac:spMkLst>
        </pc:spChg>
        <pc:spChg chg="add del mod">
          <ac:chgData name="Gustavo Alvarado" userId="da376569c5f1a78a" providerId="LiveId" clId="{800AE16D-6CE6-4589-A09F-BCFAF5138FE4}" dt="2020-08-20T04:29:16.429" v="429" actId="478"/>
          <ac:spMkLst>
            <pc:docMk/>
            <pc:sldMk cId="598154338" sldId="258"/>
            <ac:spMk id="10" creationId="{BA0A8296-D723-44DA-8868-E48EC3BD5D46}"/>
          </ac:spMkLst>
        </pc:spChg>
        <pc:spChg chg="add del mod">
          <ac:chgData name="Gustavo Alvarado" userId="da376569c5f1a78a" providerId="LiveId" clId="{800AE16D-6CE6-4589-A09F-BCFAF5138FE4}" dt="2020-08-20T04:29:18.715" v="430" actId="478"/>
          <ac:spMkLst>
            <pc:docMk/>
            <pc:sldMk cId="598154338" sldId="258"/>
            <ac:spMk id="12" creationId="{151CDF3B-4E39-46B1-8B7C-A90ACAAF14C7}"/>
          </ac:spMkLst>
        </pc:spChg>
        <pc:spChg chg="add mod">
          <ac:chgData name="Gustavo Alvarado" userId="da376569c5f1a78a" providerId="LiveId" clId="{800AE16D-6CE6-4589-A09F-BCFAF5138FE4}" dt="2020-08-20T04:44:02.999" v="815" actId="207"/>
          <ac:spMkLst>
            <pc:docMk/>
            <pc:sldMk cId="598154338" sldId="258"/>
            <ac:spMk id="15" creationId="{C0431361-7FF9-411F-8885-2AEA8B378742}"/>
          </ac:spMkLst>
        </pc:spChg>
        <pc:spChg chg="add mod">
          <ac:chgData name="Gustavo Alvarado" userId="da376569c5f1a78a" providerId="LiveId" clId="{800AE16D-6CE6-4589-A09F-BCFAF5138FE4}" dt="2020-08-20T04:44:07.944" v="816" actId="207"/>
          <ac:spMkLst>
            <pc:docMk/>
            <pc:sldMk cId="598154338" sldId="258"/>
            <ac:spMk id="17" creationId="{028EC084-F1F0-4820-87D7-DECA59EE6200}"/>
          </ac:spMkLst>
        </pc:spChg>
        <pc:spChg chg="add del mod">
          <ac:chgData name="Gustavo Alvarado" userId="da376569c5f1a78a" providerId="LiveId" clId="{800AE16D-6CE6-4589-A09F-BCFAF5138FE4}" dt="2020-08-20T04:28:38.122" v="423" actId="478"/>
          <ac:spMkLst>
            <pc:docMk/>
            <pc:sldMk cId="598154338" sldId="258"/>
            <ac:spMk id="20" creationId="{8C3F2C1C-B5F0-4507-A7AA-8850C2892358}"/>
          </ac:spMkLst>
        </pc:spChg>
        <pc:spChg chg="add mod">
          <ac:chgData name="Gustavo Alvarado" userId="da376569c5f1a78a" providerId="LiveId" clId="{800AE16D-6CE6-4589-A09F-BCFAF5138FE4}" dt="2020-08-20T04:40:07.659" v="731" actId="207"/>
          <ac:spMkLst>
            <pc:docMk/>
            <pc:sldMk cId="598154338" sldId="258"/>
            <ac:spMk id="21" creationId="{93128FCE-DB0E-4764-B14F-E7494A423CA0}"/>
          </ac:spMkLst>
        </pc:spChg>
        <pc:spChg chg="add mod ord">
          <ac:chgData name="Gustavo Alvarado" userId="da376569c5f1a78a" providerId="LiveId" clId="{800AE16D-6CE6-4589-A09F-BCFAF5138FE4}" dt="2020-08-20T04:45:36.602" v="830" actId="14100"/>
          <ac:spMkLst>
            <pc:docMk/>
            <pc:sldMk cId="598154338" sldId="258"/>
            <ac:spMk id="23" creationId="{A72054F8-5BE8-4770-9560-5AD14505852D}"/>
          </ac:spMkLst>
        </pc:spChg>
        <pc:spChg chg="add mod ord">
          <ac:chgData name="Gustavo Alvarado" userId="da376569c5f1a78a" providerId="LiveId" clId="{800AE16D-6CE6-4589-A09F-BCFAF5138FE4}" dt="2020-08-20T04:46:43.812" v="838" actId="14100"/>
          <ac:spMkLst>
            <pc:docMk/>
            <pc:sldMk cId="598154338" sldId="258"/>
            <ac:spMk id="25" creationId="{009EC5BC-A509-4BFB-93CA-D120D8B9E48D}"/>
          </ac:spMkLst>
        </pc:spChg>
        <pc:spChg chg="add del">
          <ac:chgData name="Gustavo Alvarado" userId="da376569c5f1a78a" providerId="LiveId" clId="{800AE16D-6CE6-4589-A09F-BCFAF5138FE4}" dt="2020-08-20T05:20:41.111" v="1896"/>
          <ac:spMkLst>
            <pc:docMk/>
            <pc:sldMk cId="598154338" sldId="258"/>
            <ac:spMk id="32" creationId="{A4BFF6A9-E074-48A4-B60F-C7270457D043}"/>
          </ac:spMkLst>
        </pc:spChg>
        <pc:spChg chg="add mod ord">
          <ac:chgData name="Gustavo Alvarado" userId="da376569c5f1a78a" providerId="LiveId" clId="{800AE16D-6CE6-4589-A09F-BCFAF5138FE4}" dt="2020-08-20T06:14:47.891" v="5151" actId="20577"/>
          <ac:spMkLst>
            <pc:docMk/>
            <pc:sldMk cId="598154338" sldId="258"/>
            <ac:spMk id="34" creationId="{31D0D694-BB91-40C7-B0FC-73CA8E8DAD26}"/>
          </ac:spMkLst>
        </pc:spChg>
        <pc:spChg chg="add mod ord">
          <ac:chgData name="Gustavo Alvarado" userId="da376569c5f1a78a" providerId="LiveId" clId="{800AE16D-6CE6-4589-A09F-BCFAF5138FE4}" dt="2020-08-20T06:28:06.738" v="6040" actId="113"/>
          <ac:spMkLst>
            <pc:docMk/>
            <pc:sldMk cId="598154338" sldId="258"/>
            <ac:spMk id="36" creationId="{8401D6A6-9998-4EBC-816E-394F89ADB949}"/>
          </ac:spMkLst>
        </pc:spChg>
        <pc:graphicFrameChg chg="add del mod modGraphic">
          <ac:chgData name="Gustavo Alvarado" userId="da376569c5f1a78a" providerId="LiveId" clId="{800AE16D-6CE6-4589-A09F-BCFAF5138FE4}" dt="2020-08-20T05:48:58.206" v="3573" actId="478"/>
          <ac:graphicFrameMkLst>
            <pc:docMk/>
            <pc:sldMk cId="598154338" sldId="258"/>
            <ac:graphicFrameMk id="37" creationId="{203AE112-92A6-48CA-8DAC-A542BB4DBC08}"/>
          </ac:graphicFrameMkLst>
        </pc:graphicFrameChg>
        <pc:graphicFrameChg chg="add mod modGraphic">
          <ac:chgData name="Gustavo Alvarado" userId="da376569c5f1a78a" providerId="LiveId" clId="{800AE16D-6CE6-4589-A09F-BCFAF5138FE4}" dt="2020-08-20T06:26:41.032" v="5998" actId="1076"/>
          <ac:graphicFrameMkLst>
            <pc:docMk/>
            <pc:sldMk cId="598154338" sldId="258"/>
            <ac:graphicFrameMk id="38" creationId="{96A978BF-C678-4527-90DF-BE2A17045BC2}"/>
          </ac:graphicFrameMkLst>
        </pc:graphicFrameChg>
        <pc:picChg chg="add mod">
          <ac:chgData name="Gustavo Alvarado" userId="da376569c5f1a78a" providerId="LiveId" clId="{800AE16D-6CE6-4589-A09F-BCFAF5138FE4}" dt="2020-08-20T04:38:42.129" v="720" actId="1076"/>
          <ac:picMkLst>
            <pc:docMk/>
            <pc:sldMk cId="598154338" sldId="258"/>
            <ac:picMk id="14" creationId="{097DF873-CDD8-4037-9EB4-77BA30DF453E}"/>
          </ac:picMkLst>
        </pc:picChg>
        <pc:picChg chg="add mod modCrop">
          <ac:chgData name="Gustavo Alvarado" userId="da376569c5f1a78a" providerId="LiveId" clId="{800AE16D-6CE6-4589-A09F-BCFAF5138FE4}" dt="2020-08-20T05:30:33.371" v="2218" actId="1076"/>
          <ac:picMkLst>
            <pc:docMk/>
            <pc:sldMk cId="598154338" sldId="258"/>
            <ac:picMk id="19" creationId="{6C100B62-9881-49AC-992E-741D1FFC8A87}"/>
          </ac:picMkLst>
        </pc:picChg>
        <pc:picChg chg="add del mod">
          <ac:chgData name="Gustavo Alvarado" userId="da376569c5f1a78a" providerId="LiveId" clId="{800AE16D-6CE6-4589-A09F-BCFAF5138FE4}" dt="2020-08-20T05:00:29.232" v="1251" actId="21"/>
          <ac:picMkLst>
            <pc:docMk/>
            <pc:sldMk cId="598154338" sldId="258"/>
            <ac:picMk id="27" creationId="{A9E1E7A2-C977-434F-8BBF-ED2FA6B0A435}"/>
          </ac:picMkLst>
        </pc:picChg>
        <pc:picChg chg="add del mod">
          <ac:chgData name="Gustavo Alvarado" userId="da376569c5f1a78a" providerId="LiveId" clId="{800AE16D-6CE6-4589-A09F-BCFAF5138FE4}" dt="2020-08-20T05:07:09.825" v="1258" actId="478"/>
          <ac:picMkLst>
            <pc:docMk/>
            <pc:sldMk cId="598154338" sldId="258"/>
            <ac:picMk id="29" creationId="{9052665F-146B-4341-B7E4-F63A8D8FD536}"/>
          </ac:picMkLst>
        </pc:picChg>
        <pc:picChg chg="add mod">
          <ac:chgData name="Gustavo Alvarado" userId="da376569c5f1a78a" providerId="LiveId" clId="{800AE16D-6CE6-4589-A09F-BCFAF5138FE4}" dt="2020-08-20T06:29:57.438" v="6043" actId="1582"/>
          <ac:picMkLst>
            <pc:docMk/>
            <pc:sldMk cId="598154338" sldId="258"/>
            <ac:picMk id="31" creationId="{D956EE1C-C9E6-42A1-8289-24A0D635C90C}"/>
          </ac:picMkLst>
        </pc:picChg>
      </pc:sldChg>
    </pc:docChg>
  </pc:docChgLst>
  <pc:docChgLst>
    <pc:chgData name="Gustavo Alvarado" userId="da376569c5f1a78a" providerId="LiveId" clId="{F6917800-CD01-411B-B3AF-8DD786040935}"/>
    <pc:docChg chg="undo custSel addSld modSld">
      <pc:chgData name="Gustavo Alvarado" userId="da376569c5f1a78a" providerId="LiveId" clId="{F6917800-CD01-411B-B3AF-8DD786040935}" dt="2022-09-25T06:34:16.225" v="8780" actId="114"/>
      <pc:docMkLst>
        <pc:docMk/>
      </pc:docMkLst>
      <pc:sldChg chg="addSp delSp modSp mod">
        <pc:chgData name="Gustavo Alvarado" userId="da376569c5f1a78a" providerId="LiveId" clId="{F6917800-CD01-411B-B3AF-8DD786040935}" dt="2022-09-25T05:23:30.590" v="4581" actId="3626"/>
        <pc:sldMkLst>
          <pc:docMk/>
          <pc:sldMk cId="598154338" sldId="258"/>
        </pc:sldMkLst>
        <pc:spChg chg="mod">
          <ac:chgData name="Gustavo Alvarado" userId="da376569c5f1a78a" providerId="LiveId" clId="{F6917800-CD01-411B-B3AF-8DD786040935}" dt="2022-09-25T01:29:45.202" v="93" actId="20577"/>
          <ac:spMkLst>
            <pc:docMk/>
            <pc:sldMk cId="598154338" sldId="258"/>
            <ac:spMk id="2" creationId="{3FD66F0D-B83F-4FF2-878A-D63AAA130A6F}"/>
          </ac:spMkLst>
        </pc:spChg>
        <pc:spChg chg="add mod">
          <ac:chgData name="Gustavo Alvarado" userId="da376569c5f1a78a" providerId="LiveId" clId="{F6917800-CD01-411B-B3AF-8DD786040935}" dt="2022-09-25T05:14:48.685" v="3879" actId="20577"/>
          <ac:spMkLst>
            <pc:docMk/>
            <pc:sldMk cId="598154338" sldId="258"/>
            <ac:spMk id="7" creationId="{EFD98B69-0A0B-638D-BD5A-386AAB41A636}"/>
          </ac:spMkLst>
        </pc:spChg>
        <pc:spChg chg="mod">
          <ac:chgData name="Gustavo Alvarado" userId="da376569c5f1a78a" providerId="LiveId" clId="{F6917800-CD01-411B-B3AF-8DD786040935}" dt="2022-09-25T05:13:38.294" v="3603" actId="20577"/>
          <ac:spMkLst>
            <pc:docMk/>
            <pc:sldMk cId="598154338" sldId="258"/>
            <ac:spMk id="8" creationId="{1EA3316F-23D7-46EF-97E9-87BB1924B405}"/>
          </ac:spMkLst>
        </pc:spChg>
        <pc:spChg chg="add del mod">
          <ac:chgData name="Gustavo Alvarado" userId="da376569c5f1a78a" providerId="LiveId" clId="{F6917800-CD01-411B-B3AF-8DD786040935}" dt="2022-09-25T05:22:33.847" v="4557" actId="478"/>
          <ac:spMkLst>
            <pc:docMk/>
            <pc:sldMk cId="598154338" sldId="258"/>
            <ac:spMk id="10" creationId="{771C6E3E-20CB-6266-CE43-2D0C2EB10FA0}"/>
          </ac:spMkLst>
        </pc:spChg>
        <pc:spChg chg="mod">
          <ac:chgData name="Gustavo Alvarado" userId="da376569c5f1a78a" providerId="LiveId" clId="{F6917800-CD01-411B-B3AF-8DD786040935}" dt="2022-09-25T05:23:30.590" v="4581" actId="3626"/>
          <ac:spMkLst>
            <pc:docMk/>
            <pc:sldMk cId="598154338" sldId="258"/>
            <ac:spMk id="17" creationId="{028EC084-F1F0-4820-87D7-DECA59EE6200}"/>
          </ac:spMkLst>
        </pc:spChg>
        <pc:spChg chg="add del mod">
          <ac:chgData name="Gustavo Alvarado" userId="da376569c5f1a78a" providerId="LiveId" clId="{F6917800-CD01-411B-B3AF-8DD786040935}" dt="2022-09-25T05:22:13.236" v="4552" actId="20577"/>
          <ac:spMkLst>
            <pc:docMk/>
            <pc:sldMk cId="598154338" sldId="258"/>
            <ac:spMk id="23" creationId="{A72054F8-5BE8-4770-9560-5AD14505852D}"/>
          </ac:spMkLst>
        </pc:spChg>
        <pc:spChg chg="mod">
          <ac:chgData name="Gustavo Alvarado" userId="da376569c5f1a78a" providerId="LiveId" clId="{F6917800-CD01-411B-B3AF-8DD786040935}" dt="2022-09-25T04:51:46.163" v="2925" actId="20577"/>
          <ac:spMkLst>
            <pc:docMk/>
            <pc:sldMk cId="598154338" sldId="258"/>
            <ac:spMk id="34" creationId="{31D0D694-BB91-40C7-B0FC-73CA8E8DAD26}"/>
          </ac:spMkLst>
        </pc:spChg>
        <pc:spChg chg="mod">
          <ac:chgData name="Gustavo Alvarado" userId="da376569c5f1a78a" providerId="LiveId" clId="{F6917800-CD01-411B-B3AF-8DD786040935}" dt="2022-09-25T05:11:32.139" v="3380" actId="5793"/>
          <ac:spMkLst>
            <pc:docMk/>
            <pc:sldMk cId="598154338" sldId="258"/>
            <ac:spMk id="36" creationId="{8401D6A6-9998-4EBC-816E-394F89ADB949}"/>
          </ac:spMkLst>
        </pc:spChg>
        <pc:graphicFrameChg chg="add mod modGraphic">
          <ac:chgData name="Gustavo Alvarado" userId="da376569c5f1a78a" providerId="LiveId" clId="{F6917800-CD01-411B-B3AF-8DD786040935}" dt="2022-09-25T04:51:15.776" v="2823" actId="1076"/>
          <ac:graphicFrameMkLst>
            <pc:docMk/>
            <pc:sldMk cId="598154338" sldId="258"/>
            <ac:graphicFrameMk id="4" creationId="{186F59BA-2B7B-7987-25B5-1D9ACEFDCCDE}"/>
          </ac:graphicFrameMkLst>
        </pc:graphicFrameChg>
        <pc:graphicFrameChg chg="del">
          <ac:chgData name="Gustavo Alvarado" userId="da376569c5f1a78a" providerId="LiveId" clId="{F6917800-CD01-411B-B3AF-8DD786040935}" dt="2022-09-25T01:30:47.835" v="195" actId="478"/>
          <ac:graphicFrameMkLst>
            <pc:docMk/>
            <pc:sldMk cId="598154338" sldId="258"/>
            <ac:graphicFrameMk id="38" creationId="{96A978BF-C678-4527-90DF-BE2A17045BC2}"/>
          </ac:graphicFrameMkLst>
        </pc:graphicFrameChg>
        <pc:picChg chg="add mod">
          <ac:chgData name="Gustavo Alvarado" userId="da376569c5f1a78a" providerId="LiveId" clId="{F6917800-CD01-411B-B3AF-8DD786040935}" dt="2022-09-25T04:51:17.478" v="2824" actId="1076"/>
          <ac:picMkLst>
            <pc:docMk/>
            <pc:sldMk cId="598154338" sldId="258"/>
            <ac:picMk id="3" creationId="{D759E551-DB68-51CA-0F67-A511C05E114E}"/>
          </ac:picMkLst>
        </pc:picChg>
        <pc:picChg chg="add mod">
          <ac:chgData name="Gustavo Alvarado" userId="da376569c5f1a78a" providerId="LiveId" clId="{F6917800-CD01-411B-B3AF-8DD786040935}" dt="2022-09-25T05:10:43.915" v="3342" actId="14100"/>
          <ac:picMkLst>
            <pc:docMk/>
            <pc:sldMk cId="598154338" sldId="258"/>
            <ac:picMk id="6" creationId="{8F379C29-80EF-DC5C-B5F8-753DFE2D0A85}"/>
          </ac:picMkLst>
        </pc:picChg>
        <pc:picChg chg="add mod">
          <ac:chgData name="Gustavo Alvarado" userId="da376569c5f1a78a" providerId="LiveId" clId="{F6917800-CD01-411B-B3AF-8DD786040935}" dt="2022-09-25T05:13:35.998" v="3602" actId="1076"/>
          <ac:picMkLst>
            <pc:docMk/>
            <pc:sldMk cId="598154338" sldId="258"/>
            <ac:picMk id="9" creationId="{C60DDEF6-4E38-5601-73E8-4C815EDCF954}"/>
          </ac:picMkLst>
        </pc:picChg>
        <pc:picChg chg="add del mod">
          <ac:chgData name="Gustavo Alvarado" userId="da376569c5f1a78a" providerId="LiveId" clId="{F6917800-CD01-411B-B3AF-8DD786040935}" dt="2022-09-25T04:34:27.940" v="1415" actId="478"/>
          <ac:picMkLst>
            <pc:docMk/>
            <pc:sldMk cId="598154338" sldId="258"/>
            <ac:picMk id="1026" creationId="{2BC0EC62-E0E1-7A30-82BA-EBB5318223FC}"/>
          </ac:picMkLst>
        </pc:picChg>
        <pc:picChg chg="add del mod">
          <ac:chgData name="Gustavo Alvarado" userId="da376569c5f1a78a" providerId="LiveId" clId="{F6917800-CD01-411B-B3AF-8DD786040935}" dt="2022-09-25T05:13:17.585" v="3596" actId="478"/>
          <ac:picMkLst>
            <pc:docMk/>
            <pc:sldMk cId="598154338" sldId="258"/>
            <ac:picMk id="1028" creationId="{B494D60D-B871-9798-2D6E-7B81F10010EA}"/>
          </ac:picMkLst>
        </pc:picChg>
        <pc:picChg chg="del mod">
          <ac:chgData name="Gustavo Alvarado" userId="da376569c5f1a78a" providerId="LiveId" clId="{F6917800-CD01-411B-B3AF-8DD786040935}" dt="2022-09-25T05:13:11.263" v="3594" actId="21"/>
          <ac:picMkLst>
            <pc:docMk/>
            <pc:sldMk cId="598154338" sldId="258"/>
            <ac:picMk id="1036" creationId="{35898394-09FD-8BB6-911D-6587DEDEBF10}"/>
          </ac:picMkLst>
        </pc:picChg>
        <pc:picChg chg="mod">
          <ac:chgData name="Gustavo Alvarado" userId="da376569c5f1a78a" providerId="LiveId" clId="{F6917800-CD01-411B-B3AF-8DD786040935}" dt="2022-09-25T04:51:56.764" v="2929" actId="1076"/>
          <ac:picMkLst>
            <pc:docMk/>
            <pc:sldMk cId="598154338" sldId="258"/>
            <ac:picMk id="1040" creationId="{BE30E054-CEF5-A85E-2602-05602AD48564}"/>
          </ac:picMkLst>
        </pc:picChg>
        <pc:picChg chg="mod">
          <ac:chgData name="Gustavo Alvarado" userId="da376569c5f1a78a" providerId="LiveId" clId="{F6917800-CD01-411B-B3AF-8DD786040935}" dt="2022-09-25T04:51:52.124" v="2926" actId="1076"/>
          <ac:picMkLst>
            <pc:docMk/>
            <pc:sldMk cId="598154338" sldId="258"/>
            <ac:picMk id="1042" creationId="{6EECB5D9-4CF4-24B9-E345-9F5BC5130D6C}"/>
          </ac:picMkLst>
        </pc:picChg>
        <pc:picChg chg="del">
          <ac:chgData name="Gustavo Alvarado" userId="da376569c5f1a78a" providerId="LiveId" clId="{F6917800-CD01-411B-B3AF-8DD786040935}" dt="2022-09-25T01:30:42.281" v="192" actId="478"/>
          <ac:picMkLst>
            <pc:docMk/>
            <pc:sldMk cId="598154338" sldId="258"/>
            <ac:picMk id="1044" creationId="{C23D6F7E-4D61-AC62-9BAF-F860CA452DD0}"/>
          </ac:picMkLst>
        </pc:picChg>
        <pc:picChg chg="del">
          <ac:chgData name="Gustavo Alvarado" userId="da376569c5f1a78a" providerId="LiveId" clId="{F6917800-CD01-411B-B3AF-8DD786040935}" dt="2022-09-25T01:30:43.593" v="193" actId="478"/>
          <ac:picMkLst>
            <pc:docMk/>
            <pc:sldMk cId="598154338" sldId="258"/>
            <ac:picMk id="1046" creationId="{C9F2B76B-283F-6884-9130-FB552900F1E5}"/>
          </ac:picMkLst>
        </pc:picChg>
        <pc:picChg chg="del">
          <ac:chgData name="Gustavo Alvarado" userId="da376569c5f1a78a" providerId="LiveId" clId="{F6917800-CD01-411B-B3AF-8DD786040935}" dt="2022-09-25T01:30:44.812" v="194" actId="478"/>
          <ac:picMkLst>
            <pc:docMk/>
            <pc:sldMk cId="598154338" sldId="258"/>
            <ac:picMk id="1048" creationId="{3A1C161B-FCAC-5924-4EB2-CA1D33B40BE4}"/>
          </ac:picMkLst>
        </pc:picChg>
        <pc:picChg chg="del">
          <ac:chgData name="Gustavo Alvarado" userId="da376569c5f1a78a" providerId="LiveId" clId="{F6917800-CD01-411B-B3AF-8DD786040935}" dt="2022-09-25T01:08:06.172" v="0" actId="478"/>
          <ac:picMkLst>
            <pc:docMk/>
            <pc:sldMk cId="598154338" sldId="258"/>
            <ac:picMk id="1050" creationId="{97672C9F-8530-3499-6255-7D8FB2672756}"/>
          </ac:picMkLst>
        </pc:picChg>
      </pc:sldChg>
      <pc:sldChg chg="addSp delSp modSp add mod">
        <pc:chgData name="Gustavo Alvarado" userId="da376569c5f1a78a" providerId="LiveId" clId="{F6917800-CD01-411B-B3AF-8DD786040935}" dt="2022-09-25T06:01:52.940" v="6051" actId="20577"/>
        <pc:sldMkLst>
          <pc:docMk/>
          <pc:sldMk cId="3307386699" sldId="259"/>
        </pc:sldMkLst>
        <pc:spChg chg="mod">
          <ac:chgData name="Gustavo Alvarado" userId="da376569c5f1a78a" providerId="LiveId" clId="{F6917800-CD01-411B-B3AF-8DD786040935}" dt="2022-09-25T01:30:02.816" v="131" actId="20577"/>
          <ac:spMkLst>
            <pc:docMk/>
            <pc:sldMk cId="3307386699" sldId="259"/>
            <ac:spMk id="2" creationId="{3FD66F0D-B83F-4FF2-878A-D63AAA130A6F}"/>
          </ac:spMkLst>
        </pc:spChg>
        <pc:spChg chg="mod">
          <ac:chgData name="Gustavo Alvarado" userId="da376569c5f1a78a" providerId="LiveId" clId="{F6917800-CD01-411B-B3AF-8DD786040935}" dt="2022-09-25T06:01:52.940" v="6051" actId="20577"/>
          <ac:spMkLst>
            <pc:docMk/>
            <pc:sldMk cId="3307386699" sldId="259"/>
            <ac:spMk id="8" creationId="{1EA3316F-23D7-46EF-97E9-87BB1924B405}"/>
          </ac:spMkLst>
        </pc:spChg>
        <pc:spChg chg="mod">
          <ac:chgData name="Gustavo Alvarado" userId="da376569c5f1a78a" providerId="LiveId" clId="{F6917800-CD01-411B-B3AF-8DD786040935}" dt="2022-09-25T05:23:13.922" v="4580"/>
          <ac:spMkLst>
            <pc:docMk/>
            <pc:sldMk cId="3307386699" sldId="259"/>
            <ac:spMk id="17" creationId="{028EC084-F1F0-4820-87D7-DECA59EE6200}"/>
          </ac:spMkLst>
        </pc:spChg>
        <pc:spChg chg="mod">
          <ac:chgData name="Gustavo Alvarado" userId="da376569c5f1a78a" providerId="LiveId" clId="{F6917800-CD01-411B-B3AF-8DD786040935}" dt="2022-09-25T05:38:48.886" v="5389" actId="14100"/>
          <ac:spMkLst>
            <pc:docMk/>
            <pc:sldMk cId="3307386699" sldId="259"/>
            <ac:spMk id="34" creationId="{31D0D694-BB91-40C7-B0FC-73CA8E8DAD26}"/>
          </ac:spMkLst>
        </pc:spChg>
        <pc:spChg chg="mod">
          <ac:chgData name="Gustavo Alvarado" userId="da376569c5f1a78a" providerId="LiveId" clId="{F6917800-CD01-411B-B3AF-8DD786040935}" dt="2022-09-25T05:55:33.604" v="5900" actId="20577"/>
          <ac:spMkLst>
            <pc:docMk/>
            <pc:sldMk cId="3307386699" sldId="259"/>
            <ac:spMk id="36" creationId="{8401D6A6-9998-4EBC-816E-394F89ADB949}"/>
          </ac:spMkLst>
        </pc:spChg>
        <pc:graphicFrameChg chg="del">
          <ac:chgData name="Gustavo Alvarado" userId="da376569c5f1a78a" providerId="LiveId" clId="{F6917800-CD01-411B-B3AF-8DD786040935}" dt="2022-09-25T05:17:27.063" v="4032" actId="478"/>
          <ac:graphicFrameMkLst>
            <pc:docMk/>
            <pc:sldMk cId="3307386699" sldId="259"/>
            <ac:graphicFrameMk id="38" creationId="{96A978BF-C678-4527-90DF-BE2A17045BC2}"/>
          </ac:graphicFrameMkLst>
        </pc:graphicFrameChg>
        <pc:picChg chg="add mod">
          <ac:chgData name="Gustavo Alvarado" userId="da376569c5f1a78a" providerId="LiveId" clId="{F6917800-CD01-411B-B3AF-8DD786040935}" dt="2022-09-25T05:54:26.702" v="5740" actId="1076"/>
          <ac:picMkLst>
            <pc:docMk/>
            <pc:sldMk cId="3307386699" sldId="259"/>
            <ac:picMk id="4" creationId="{964DF9F0-75CE-D18F-4981-F9FEBA0A6F87}"/>
          </ac:picMkLst>
        </pc:picChg>
        <pc:picChg chg="del">
          <ac:chgData name="Gustavo Alvarado" userId="da376569c5f1a78a" providerId="LiveId" clId="{F6917800-CD01-411B-B3AF-8DD786040935}" dt="2022-09-25T05:15:41.320" v="3931" actId="478"/>
          <ac:picMkLst>
            <pc:docMk/>
            <pc:sldMk cId="3307386699" sldId="259"/>
            <ac:picMk id="1036" creationId="{35898394-09FD-8BB6-911D-6587DEDEBF10}"/>
          </ac:picMkLst>
        </pc:picChg>
        <pc:picChg chg="del">
          <ac:chgData name="Gustavo Alvarado" userId="da376569c5f1a78a" providerId="LiveId" clId="{F6917800-CD01-411B-B3AF-8DD786040935}" dt="2022-09-25T05:15:39.867" v="3930" actId="478"/>
          <ac:picMkLst>
            <pc:docMk/>
            <pc:sldMk cId="3307386699" sldId="259"/>
            <ac:picMk id="1040" creationId="{BE30E054-CEF5-A85E-2602-05602AD48564}"/>
          </ac:picMkLst>
        </pc:picChg>
        <pc:picChg chg="del">
          <ac:chgData name="Gustavo Alvarado" userId="da376569c5f1a78a" providerId="LiveId" clId="{F6917800-CD01-411B-B3AF-8DD786040935}" dt="2022-09-25T05:15:42.617" v="3932" actId="478"/>
          <ac:picMkLst>
            <pc:docMk/>
            <pc:sldMk cId="3307386699" sldId="259"/>
            <ac:picMk id="1042" creationId="{6EECB5D9-4CF4-24B9-E345-9F5BC5130D6C}"/>
          </ac:picMkLst>
        </pc:picChg>
        <pc:picChg chg="mod">
          <ac:chgData name="Gustavo Alvarado" userId="da376569c5f1a78a" providerId="LiveId" clId="{F6917800-CD01-411B-B3AF-8DD786040935}" dt="2022-09-25T05:23:46.253" v="4582" actId="1076"/>
          <ac:picMkLst>
            <pc:docMk/>
            <pc:sldMk cId="3307386699" sldId="259"/>
            <ac:picMk id="1044" creationId="{C23D6F7E-4D61-AC62-9BAF-F860CA452DD0}"/>
          </ac:picMkLst>
        </pc:picChg>
        <pc:picChg chg="mod">
          <ac:chgData name="Gustavo Alvarado" userId="da376569c5f1a78a" providerId="LiveId" clId="{F6917800-CD01-411B-B3AF-8DD786040935}" dt="2022-09-25T05:23:52.081" v="4583" actId="1076"/>
          <ac:picMkLst>
            <pc:docMk/>
            <pc:sldMk cId="3307386699" sldId="259"/>
            <ac:picMk id="1046" creationId="{C9F2B76B-283F-6884-9130-FB552900F1E5}"/>
          </ac:picMkLst>
        </pc:picChg>
        <pc:picChg chg="del">
          <ac:chgData name="Gustavo Alvarado" userId="da376569c5f1a78a" providerId="LiveId" clId="{F6917800-CD01-411B-B3AF-8DD786040935}" dt="2022-09-25T05:15:50.547" v="3934" actId="478"/>
          <ac:picMkLst>
            <pc:docMk/>
            <pc:sldMk cId="3307386699" sldId="259"/>
            <ac:picMk id="1048" creationId="{3A1C161B-FCAC-5924-4EB2-CA1D33B40BE4}"/>
          </ac:picMkLst>
        </pc:picChg>
        <pc:picChg chg="add mod">
          <ac:chgData name="Gustavo Alvarado" userId="da376569c5f1a78a" providerId="LiveId" clId="{F6917800-CD01-411B-B3AF-8DD786040935}" dt="2022-09-25T05:28:13.963" v="4816" actId="14100"/>
          <ac:picMkLst>
            <pc:docMk/>
            <pc:sldMk cId="3307386699" sldId="259"/>
            <ac:picMk id="2050" creationId="{4B186F60-8CA1-53F9-E39A-4F60B205B355}"/>
          </ac:picMkLst>
        </pc:picChg>
        <pc:picChg chg="add del mod">
          <ac:chgData name="Gustavo Alvarado" userId="da376569c5f1a78a" providerId="LiveId" clId="{F6917800-CD01-411B-B3AF-8DD786040935}" dt="2022-09-25T05:30:39.182" v="4844" actId="478"/>
          <ac:picMkLst>
            <pc:docMk/>
            <pc:sldMk cId="3307386699" sldId="259"/>
            <ac:picMk id="2052" creationId="{5A0474E5-0E98-3A9E-0E5B-8EB7731C4C95}"/>
          </ac:picMkLst>
        </pc:picChg>
        <pc:picChg chg="add mod">
          <ac:chgData name="Gustavo Alvarado" userId="da376569c5f1a78a" providerId="LiveId" clId="{F6917800-CD01-411B-B3AF-8DD786040935}" dt="2022-09-25T05:31:54.106" v="4857" actId="1076"/>
          <ac:picMkLst>
            <pc:docMk/>
            <pc:sldMk cId="3307386699" sldId="259"/>
            <ac:picMk id="2054" creationId="{43CF1BBB-13D6-9760-3FCA-FDCCC620DC73}"/>
          </ac:picMkLst>
        </pc:picChg>
        <pc:picChg chg="add mod">
          <ac:chgData name="Gustavo Alvarado" userId="da376569c5f1a78a" providerId="LiveId" clId="{F6917800-CD01-411B-B3AF-8DD786040935}" dt="2022-09-25T05:42:15.163" v="5714" actId="14100"/>
          <ac:picMkLst>
            <pc:docMk/>
            <pc:sldMk cId="3307386699" sldId="259"/>
            <ac:picMk id="2056" creationId="{DFB22695-4242-38BD-E171-41AB08124F17}"/>
          </ac:picMkLst>
        </pc:picChg>
        <pc:picChg chg="add mod">
          <ac:chgData name="Gustavo Alvarado" userId="da376569c5f1a78a" providerId="LiveId" clId="{F6917800-CD01-411B-B3AF-8DD786040935}" dt="2022-09-25T05:42:07.396" v="5711" actId="14100"/>
          <ac:picMkLst>
            <pc:docMk/>
            <pc:sldMk cId="3307386699" sldId="259"/>
            <ac:picMk id="2058" creationId="{F2DD967D-6821-9ECD-2713-D0C1CA5CBAB9}"/>
          </ac:picMkLst>
        </pc:picChg>
        <pc:picChg chg="add mod">
          <ac:chgData name="Gustavo Alvarado" userId="da376569c5f1a78a" providerId="LiveId" clId="{F6917800-CD01-411B-B3AF-8DD786040935}" dt="2022-09-25T05:55:56.961" v="5903" actId="1076"/>
          <ac:picMkLst>
            <pc:docMk/>
            <pc:sldMk cId="3307386699" sldId="259"/>
            <ac:picMk id="2060" creationId="{6E51EEA9-9721-9C8B-C321-76E3201BA8E6}"/>
          </ac:picMkLst>
        </pc:picChg>
        <pc:picChg chg="add mod">
          <ac:chgData name="Gustavo Alvarado" userId="da376569c5f1a78a" providerId="LiveId" clId="{F6917800-CD01-411B-B3AF-8DD786040935}" dt="2022-09-25T05:57:25.639" v="5912" actId="1076"/>
          <ac:picMkLst>
            <pc:docMk/>
            <pc:sldMk cId="3307386699" sldId="259"/>
            <ac:picMk id="2062" creationId="{821E1657-EC22-BA0A-FA60-2D23132985EE}"/>
          </ac:picMkLst>
        </pc:picChg>
        <pc:picChg chg="add mod">
          <ac:chgData name="Gustavo Alvarado" userId="da376569c5f1a78a" providerId="LiveId" clId="{F6917800-CD01-411B-B3AF-8DD786040935}" dt="2022-09-25T05:57:27.966" v="5913" actId="1076"/>
          <ac:picMkLst>
            <pc:docMk/>
            <pc:sldMk cId="3307386699" sldId="259"/>
            <ac:picMk id="2064" creationId="{F889FA63-33C2-1FCC-094A-05DD45FD95EC}"/>
          </ac:picMkLst>
        </pc:picChg>
      </pc:sldChg>
      <pc:sldChg chg="addSp delSp modSp add mod">
        <pc:chgData name="Gustavo Alvarado" userId="da376569c5f1a78a" providerId="LiveId" clId="{F6917800-CD01-411B-B3AF-8DD786040935}" dt="2022-09-25T06:34:16.225" v="8780" actId="114"/>
        <pc:sldMkLst>
          <pc:docMk/>
          <pc:sldMk cId="3198821177" sldId="260"/>
        </pc:sldMkLst>
        <pc:spChg chg="mod">
          <ac:chgData name="Gustavo Alvarado" userId="da376569c5f1a78a" providerId="LiveId" clId="{F6917800-CD01-411B-B3AF-8DD786040935}" dt="2022-09-25T06:08:09.843" v="6152" actId="20577"/>
          <ac:spMkLst>
            <pc:docMk/>
            <pc:sldMk cId="3198821177" sldId="260"/>
            <ac:spMk id="2" creationId="{3FD66F0D-B83F-4FF2-878A-D63AAA130A6F}"/>
          </ac:spMkLst>
        </pc:spChg>
        <pc:spChg chg="mod">
          <ac:chgData name="Gustavo Alvarado" userId="da376569c5f1a78a" providerId="LiveId" clId="{F6917800-CD01-411B-B3AF-8DD786040935}" dt="2022-09-25T06:28:39.566" v="8179" actId="20577"/>
          <ac:spMkLst>
            <pc:docMk/>
            <pc:sldMk cId="3198821177" sldId="260"/>
            <ac:spMk id="8" creationId="{1EA3316F-23D7-46EF-97E9-87BB1924B405}"/>
          </ac:spMkLst>
        </pc:spChg>
        <pc:spChg chg="mod">
          <ac:chgData name="Gustavo Alvarado" userId="da376569c5f1a78a" providerId="LiveId" clId="{F6917800-CD01-411B-B3AF-8DD786040935}" dt="2022-09-25T06:30:23.621" v="8251" actId="20577"/>
          <ac:spMkLst>
            <pc:docMk/>
            <pc:sldMk cId="3198821177" sldId="260"/>
            <ac:spMk id="17" creationId="{028EC084-F1F0-4820-87D7-DECA59EE6200}"/>
          </ac:spMkLst>
        </pc:spChg>
        <pc:spChg chg="mod">
          <ac:chgData name="Gustavo Alvarado" userId="da376569c5f1a78a" providerId="LiveId" clId="{F6917800-CD01-411B-B3AF-8DD786040935}" dt="2022-09-25T06:29:13.397" v="8197" actId="20577"/>
          <ac:spMkLst>
            <pc:docMk/>
            <pc:sldMk cId="3198821177" sldId="260"/>
            <ac:spMk id="34" creationId="{31D0D694-BB91-40C7-B0FC-73CA8E8DAD26}"/>
          </ac:spMkLst>
        </pc:spChg>
        <pc:spChg chg="mod">
          <ac:chgData name="Gustavo Alvarado" userId="da376569c5f1a78a" providerId="LiveId" clId="{F6917800-CD01-411B-B3AF-8DD786040935}" dt="2022-09-25T06:34:16.225" v="8780" actId="114"/>
          <ac:spMkLst>
            <pc:docMk/>
            <pc:sldMk cId="3198821177" sldId="260"/>
            <ac:spMk id="36" creationId="{8401D6A6-9998-4EBC-816E-394F89ADB949}"/>
          </ac:spMkLst>
        </pc:spChg>
        <pc:graphicFrameChg chg="del mod">
          <ac:chgData name="Gustavo Alvarado" userId="da376569c5f1a78a" providerId="LiveId" clId="{F6917800-CD01-411B-B3AF-8DD786040935}" dt="2022-09-25T06:27:12.375" v="8038" actId="478"/>
          <ac:graphicFrameMkLst>
            <pc:docMk/>
            <pc:sldMk cId="3198821177" sldId="260"/>
            <ac:graphicFrameMk id="38" creationId="{96A978BF-C678-4527-90DF-BE2A17045BC2}"/>
          </ac:graphicFrameMkLst>
        </pc:graphicFrameChg>
        <pc:picChg chg="del">
          <ac:chgData name="Gustavo Alvarado" userId="da376569c5f1a78a" providerId="LiveId" clId="{F6917800-CD01-411B-B3AF-8DD786040935}" dt="2022-09-25T05:58:10.723" v="5943" actId="478"/>
          <ac:picMkLst>
            <pc:docMk/>
            <pc:sldMk cId="3198821177" sldId="260"/>
            <ac:picMk id="1036" creationId="{35898394-09FD-8BB6-911D-6587DEDEBF10}"/>
          </ac:picMkLst>
        </pc:picChg>
        <pc:picChg chg="del">
          <ac:chgData name="Gustavo Alvarado" userId="da376569c5f1a78a" providerId="LiveId" clId="{F6917800-CD01-411B-B3AF-8DD786040935}" dt="2022-09-25T05:58:11.646" v="5944" actId="478"/>
          <ac:picMkLst>
            <pc:docMk/>
            <pc:sldMk cId="3198821177" sldId="260"/>
            <ac:picMk id="1040" creationId="{BE30E054-CEF5-A85E-2602-05602AD48564}"/>
          </ac:picMkLst>
        </pc:picChg>
        <pc:picChg chg="del">
          <ac:chgData name="Gustavo Alvarado" userId="da376569c5f1a78a" providerId="LiveId" clId="{F6917800-CD01-411B-B3AF-8DD786040935}" dt="2022-09-25T05:58:09.831" v="5942" actId="478"/>
          <ac:picMkLst>
            <pc:docMk/>
            <pc:sldMk cId="3198821177" sldId="260"/>
            <ac:picMk id="1042" creationId="{6EECB5D9-4CF4-24B9-E345-9F5BC5130D6C}"/>
          </ac:picMkLst>
        </pc:picChg>
        <pc:picChg chg="del">
          <ac:chgData name="Gustavo Alvarado" userId="da376569c5f1a78a" providerId="LiveId" clId="{F6917800-CD01-411B-B3AF-8DD786040935}" dt="2022-09-25T05:58:12.552" v="5945" actId="478"/>
          <ac:picMkLst>
            <pc:docMk/>
            <pc:sldMk cId="3198821177" sldId="260"/>
            <ac:picMk id="1044" creationId="{C23D6F7E-4D61-AC62-9BAF-F860CA452DD0}"/>
          </ac:picMkLst>
        </pc:picChg>
        <pc:picChg chg="del">
          <ac:chgData name="Gustavo Alvarado" userId="da376569c5f1a78a" providerId="LiveId" clId="{F6917800-CD01-411B-B3AF-8DD786040935}" dt="2022-09-25T05:58:13.474" v="5946" actId="478"/>
          <ac:picMkLst>
            <pc:docMk/>
            <pc:sldMk cId="3198821177" sldId="260"/>
            <ac:picMk id="1046" creationId="{C9F2B76B-283F-6884-9130-FB552900F1E5}"/>
          </ac:picMkLst>
        </pc:picChg>
        <pc:picChg chg="mod">
          <ac:chgData name="Gustavo Alvarado" userId="da376569c5f1a78a" providerId="LiveId" clId="{F6917800-CD01-411B-B3AF-8DD786040935}" dt="2022-09-25T06:10:33.127" v="6279" actId="1076"/>
          <ac:picMkLst>
            <pc:docMk/>
            <pc:sldMk cId="3198821177" sldId="260"/>
            <ac:picMk id="1048" creationId="{3A1C161B-FCAC-5924-4EB2-CA1D33B40BE4}"/>
          </ac:picMkLst>
        </pc:picChg>
        <pc:picChg chg="add mod">
          <ac:chgData name="Gustavo Alvarado" userId="da376569c5f1a78a" providerId="LiveId" clId="{F6917800-CD01-411B-B3AF-8DD786040935}" dt="2022-09-25T06:10:36.798" v="6280" actId="1076"/>
          <ac:picMkLst>
            <pc:docMk/>
            <pc:sldMk cId="3198821177" sldId="260"/>
            <ac:picMk id="3074" creationId="{19EBECA6-08B8-AF2F-62FA-B2FCF7BBABB7}"/>
          </ac:picMkLst>
        </pc:picChg>
        <pc:picChg chg="add mod">
          <ac:chgData name="Gustavo Alvarado" userId="da376569c5f1a78a" providerId="LiveId" clId="{F6917800-CD01-411B-B3AF-8DD786040935}" dt="2022-09-25T06:15:26.320" v="6835" actId="1076"/>
          <ac:picMkLst>
            <pc:docMk/>
            <pc:sldMk cId="3198821177" sldId="260"/>
            <ac:picMk id="3076" creationId="{B66D6747-8EB0-C7FB-9DF9-834896054155}"/>
          </ac:picMkLst>
        </pc:picChg>
        <pc:picChg chg="add del mod">
          <ac:chgData name="Gustavo Alvarado" userId="da376569c5f1a78a" providerId="LiveId" clId="{F6917800-CD01-411B-B3AF-8DD786040935}" dt="2022-09-25T06:22:22.179" v="7532" actId="21"/>
          <ac:picMkLst>
            <pc:docMk/>
            <pc:sldMk cId="3198821177" sldId="260"/>
            <ac:picMk id="3078" creationId="{79309623-E8E2-4D4E-05B5-E2202D4A35B1}"/>
          </ac:picMkLst>
        </pc:picChg>
        <pc:picChg chg="add mod">
          <ac:chgData name="Gustavo Alvarado" userId="da376569c5f1a78a" providerId="LiveId" clId="{F6917800-CD01-411B-B3AF-8DD786040935}" dt="2022-09-25T06:27:42.318" v="8133" actId="1076"/>
          <ac:picMkLst>
            <pc:docMk/>
            <pc:sldMk cId="3198821177" sldId="260"/>
            <ac:picMk id="3080" creationId="{44997408-DB01-F2DB-4573-E4509F7B1BD0}"/>
          </ac:picMkLst>
        </pc:picChg>
        <pc:picChg chg="add mod">
          <ac:chgData name="Gustavo Alvarado" userId="da376569c5f1a78a" providerId="LiveId" clId="{F6917800-CD01-411B-B3AF-8DD786040935}" dt="2022-09-25T06:27:48.879" v="8135" actId="14100"/>
          <ac:picMkLst>
            <pc:docMk/>
            <pc:sldMk cId="3198821177" sldId="260"/>
            <ac:picMk id="3082" creationId="{E7BB7F84-EEC9-23B6-38D1-A22A34C2B51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23294-5F9C-44E2-98AA-7C38AAB62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3F2FCE-9A9C-49F7-A82C-3F0E4CBFA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1C01FF-CEC4-4A94-99A2-3363241F9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AE9A-3800-4D1C-B507-A0AEDA066107}" type="datetimeFigureOut">
              <a:rPr lang="es-GT" smtClean="0"/>
              <a:t>22/09/2022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AEE0C7-BC09-4040-8F40-B2C0B6D3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71D5E4-9C18-4AD4-B4A1-5B25ABAD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FAC4-6CB0-4938-8843-2074E4EA110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82205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A859F-3AC4-4C3E-9FA7-645D3EDF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98165F3-1CD7-49DB-AF25-4EEED31B6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81BFC1-7480-4D0D-A1E9-99C2C9A18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AE9A-3800-4D1C-B507-A0AEDA066107}" type="datetimeFigureOut">
              <a:rPr lang="es-GT" smtClean="0"/>
              <a:t>22/09/2022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161E83-671B-4EBF-A331-799028D9C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154B63-AF6F-4946-93F8-93663F23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FAC4-6CB0-4938-8843-2074E4EA110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000531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94D9B7B-DD95-4EA2-BA8A-A6618C4B4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B9EE177-68E1-4F0F-91A4-59E02DCC2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2EC05A-6F60-497D-9E08-2709654BF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AE9A-3800-4D1C-B507-A0AEDA066107}" type="datetimeFigureOut">
              <a:rPr lang="es-GT" smtClean="0"/>
              <a:t>22/09/2022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F595E9-E083-4D3D-8470-0FC3C3C80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E6C105-3FAF-4FB4-92D5-C9746A2C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FAC4-6CB0-4938-8843-2074E4EA110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1469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706AC-B6AC-4473-A5D0-58ADF8ACA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E99E57-9AA2-49E6-A48A-E901260F6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DC3E60-3D17-415A-9AA1-57DC71B34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AE9A-3800-4D1C-B507-A0AEDA066107}" type="datetimeFigureOut">
              <a:rPr lang="es-GT" smtClean="0"/>
              <a:t>22/09/2022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30BBF0-4B84-4E82-8D20-F95C53BA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8F2FE6-1112-44C5-BC1D-CDAC008B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FAC4-6CB0-4938-8843-2074E4EA110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967023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908123-27BA-415E-89AC-7465998B5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0C9DA1-0D4E-4FEB-B0C9-F1E3FF5F2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1094D5-1EC2-4E5A-91FF-30B3F7C9D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AE9A-3800-4D1C-B507-A0AEDA066107}" type="datetimeFigureOut">
              <a:rPr lang="es-GT" smtClean="0"/>
              <a:t>22/09/2022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0C9A39-42C1-4F99-B515-4AE174B9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F3D37B-FA60-40DB-B211-D59D76FDC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FAC4-6CB0-4938-8843-2074E4EA110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2526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C91232-133F-4D48-A61E-64D89463C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2529DC-833A-4550-8DEE-8634092C8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801A31-FCC1-49FE-B13D-F54C472BF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4FF2BB1-85B3-458E-B206-34149A7D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AE9A-3800-4D1C-B507-A0AEDA066107}" type="datetimeFigureOut">
              <a:rPr lang="es-GT" smtClean="0"/>
              <a:t>22/09/2022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AA9FB8-BAAE-4644-B6E5-026E4EDF7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AC1C33-8381-4F08-B1CE-7FAA06D5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FAC4-6CB0-4938-8843-2074E4EA110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987468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BC8A5-DE98-410E-AAF1-D1C45E26F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E6EFA5-6CCE-4317-A29D-AC9CF4571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059415-4809-45DC-889E-FE74BD60C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15B0BA6-F541-4F80-ABB9-3220DFE273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85ADC9C-0552-468D-A85B-75B6DC8201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048D94E-7B6E-4B4F-802B-601E49F8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AE9A-3800-4D1C-B507-A0AEDA066107}" type="datetimeFigureOut">
              <a:rPr lang="es-GT" smtClean="0"/>
              <a:t>22/09/2022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5CB3B5B-BDD1-4B72-80EF-289F417C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6B18AF3-C497-4094-8EFC-FF7233128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FAC4-6CB0-4938-8843-2074E4EA110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86882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E8135-AFDA-44CA-9149-AE52A019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32BFB98-8F48-4501-8702-18CE9F1BC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AE9A-3800-4D1C-B507-A0AEDA066107}" type="datetimeFigureOut">
              <a:rPr lang="es-GT" smtClean="0"/>
              <a:t>22/09/2022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77A38DC-F632-4D78-B81A-C34C5AE2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7212EB-392E-4799-B1B4-462A008A7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FAC4-6CB0-4938-8843-2074E4EA110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98082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9B3330B-6A26-4A6B-A497-619C2A0C3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AE9A-3800-4D1C-B507-A0AEDA066107}" type="datetimeFigureOut">
              <a:rPr lang="es-GT" smtClean="0"/>
              <a:t>22/09/2022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9FBBB55-1160-4324-84B8-FA96D66C5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75753D-9E6D-4677-8868-8062E938F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FAC4-6CB0-4938-8843-2074E4EA110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93146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A1ABB-8EEF-4274-968F-5742FE52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0CB628-4D44-42C6-ADFF-A4E3C8669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604BC3-FF4E-48BA-B14E-465F8A2C0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A1E1512-E98E-47F5-99EC-5026D5700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AE9A-3800-4D1C-B507-A0AEDA066107}" type="datetimeFigureOut">
              <a:rPr lang="es-GT" smtClean="0"/>
              <a:t>22/09/2022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A58EA6-52F7-4BF3-B3BE-7397204F8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F244AB-2614-49E2-A430-B922D1E6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FAC4-6CB0-4938-8843-2074E4EA110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0755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E50F5-40C8-4570-B789-52A3BF8C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3F18EBC-B74D-4E87-A250-C6946EA876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9F33338-D8FC-421F-B9A6-E74251B20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23B36CA-58E4-43CC-9A74-14FBED5C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AE9A-3800-4D1C-B507-A0AEDA066107}" type="datetimeFigureOut">
              <a:rPr lang="es-GT" smtClean="0"/>
              <a:t>22/09/2022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5E6253-FFFA-4B10-9C30-9EA047B01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CD77B4-A00C-4157-90E5-5121BFD2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0FAC4-6CB0-4938-8843-2074E4EA110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34349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3106CB-8EC5-44E4-9605-E4A9DE7C5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6B709E-20F5-47F6-9A99-6ED2B7DD5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29D015-FD69-4BE9-9EBF-D454AE1DC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FAE9A-3800-4D1C-B507-A0AEDA066107}" type="datetimeFigureOut">
              <a:rPr lang="es-GT" smtClean="0"/>
              <a:t>22/09/2022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51FF74-0D13-4662-9A0E-A3E7617C0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A1CA31-4486-4094-A598-496F8857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0FAC4-6CB0-4938-8843-2074E4EA110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4134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hyperlink" Target="https://www.fifa.com/fifa-world-ranking/men?dateId=id13750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www.kaggle.com/datasets/martj42/international-football-results-from-1872-to-2017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gustavo-alvarado/statistical-learning-ii/blob/main/Proyecto_SLII_MLP_Gustavo_Alvarado.ipynb" TargetMode="External"/><Relationship Id="rId11" Type="http://schemas.openxmlformats.org/officeDocument/2006/relationships/image" Target="../media/image6.jpe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hyperlink" Target="https://en.wikipedia.org/wiki/List_of_FIFA_World_Cup_penalty_shoot-outs" TargetMode="Externa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hyperlink" Target="https://www.kaggle.com/datasets/86e49b2809914eb79a26f5a93eecda627089e54796a652af464d69f6eaafaf18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hyperlink" Target="https://github.com/gustavo-alvarado/statistical-learning-ii/blob/main/Proyecto_SLII_CNN_Gustavo_Alvarado.ipynb" TargetMode="Externa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jpeg"/><Relationship Id="rId2" Type="http://schemas.openxmlformats.org/officeDocument/2006/relationships/hyperlink" Target="https://developer.spotify.com/documentation/web-api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2.png"/><Relationship Id="rId10" Type="http://schemas.openxmlformats.org/officeDocument/2006/relationships/image" Target="../media/image21.png"/><Relationship Id="rId4" Type="http://schemas.openxmlformats.org/officeDocument/2006/relationships/hyperlink" Target="https://github.com/gustavo-alvarado/statistical-learning-ii/blob/main/Proyecto_SLII_RNN_Gustavo_Alvarado.ipynb" TargetMode="Externa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id="{8401D6A6-9998-4EBC-816E-394F89ADB949}"/>
              </a:ext>
            </a:extLst>
          </p:cNvPr>
          <p:cNvSpPr/>
          <p:nvPr/>
        </p:nvSpPr>
        <p:spPr>
          <a:xfrm>
            <a:off x="8096816" y="1819848"/>
            <a:ext cx="4104750" cy="4824664"/>
          </a:xfrm>
          <a:prstGeom prst="rect">
            <a:avLst/>
          </a:prstGeom>
          <a:solidFill>
            <a:srgbClr val="F3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Ins="216000" bIns="0" numCol="1" rtlCol="0" anchor="t"/>
          <a:lstStyle/>
          <a:p>
            <a:pPr>
              <a:tabLst>
                <a:tab pos="3500438" algn="l"/>
              </a:tabLst>
            </a:pPr>
            <a:r>
              <a:rPr lang="es-GT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Resultados</a:t>
            </a:r>
          </a:p>
          <a:p>
            <a:pPr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>
              <a:tabLst>
                <a:tab pos="3500438" algn="l"/>
              </a:tabLst>
            </a:pP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Se obtuvieron las predicciones de los resultados de la fase de grupos con los modelos 2 y 3 de forma alterna. Se efectuó el cálculo de la tabla de posiciones de cada grupo para definir la configuración de las fases finales. </a:t>
            </a:r>
          </a:p>
          <a:p>
            <a:pPr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>
              <a:tabLst>
                <a:tab pos="3500438" algn="l"/>
              </a:tabLst>
            </a:pPr>
            <a:r>
              <a:rPr lang="es-GT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Conclusiones</a:t>
            </a:r>
          </a:p>
          <a:p>
            <a:pPr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1D0D694-BB91-40C7-B0FC-73CA8E8DAD26}"/>
              </a:ext>
            </a:extLst>
          </p:cNvPr>
          <p:cNvSpPr/>
          <p:nvPr/>
        </p:nvSpPr>
        <p:spPr>
          <a:xfrm>
            <a:off x="4060500" y="1839216"/>
            <a:ext cx="4068000" cy="4824664"/>
          </a:xfrm>
          <a:prstGeom prst="rect">
            <a:avLst/>
          </a:prstGeom>
          <a:solidFill>
            <a:srgbClr val="F3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Ins="216000" bIns="0" numCol="1" rtlCol="0" anchor="t"/>
          <a:lstStyle/>
          <a:p>
            <a:pPr>
              <a:tabLst>
                <a:tab pos="3500438" algn="l"/>
              </a:tabLst>
            </a:pPr>
            <a:r>
              <a:rPr lang="es-GT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Metodología</a:t>
            </a:r>
          </a:p>
          <a:p>
            <a:pPr algn="just">
              <a:tabLst>
                <a:tab pos="3500438" algn="l"/>
              </a:tabLst>
            </a:pP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3 variables de entrada (ranking equipo local, ranking equipo visitante, cancha neutral) y 2 de salida (goles equipo local, goles equipo visitante).</a:t>
            </a: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5 experimentos, con entrenamientos de  distintas configuraciones de la red neuronal (número de capas ocultas o número de neuronas por capa) y distintos parámetros de entrenamiento. </a:t>
            </a: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Se seleccionaron los modelos utilizados para los experimentos 2 y 3, los cuales presentaron una mejor exactitud en los valores de prueba. También se efectuó un entrenamiento para un modelo adicional para tandas de penalties. </a:t>
            </a:r>
          </a:p>
          <a:p>
            <a:pPr algn="just">
              <a:tabLst>
                <a:tab pos="3500438" algn="l"/>
              </a:tabLst>
            </a:pPr>
            <a:endParaRPr lang="en-US" sz="1200" b="1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endParaRPr lang="en-US" sz="1200" b="1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n-US" sz="1200" b="1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72054F8-5BE8-4770-9560-5AD14505852D}"/>
              </a:ext>
            </a:extLst>
          </p:cNvPr>
          <p:cNvSpPr/>
          <p:nvPr/>
        </p:nvSpPr>
        <p:spPr>
          <a:xfrm>
            <a:off x="-21000" y="1376808"/>
            <a:ext cx="12181500" cy="464024"/>
          </a:xfrm>
          <a:prstGeom prst="rect">
            <a:avLst/>
          </a:prstGeom>
          <a:solidFill>
            <a:srgbClr val="F3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ctr"/>
          <a:lstStyle/>
          <a:p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EA3316F-23D7-46EF-97E9-87BB1924B405}"/>
              </a:ext>
            </a:extLst>
          </p:cNvPr>
          <p:cNvSpPr/>
          <p:nvPr/>
        </p:nvSpPr>
        <p:spPr>
          <a:xfrm>
            <a:off x="0" y="1840832"/>
            <a:ext cx="4068000" cy="4824664"/>
          </a:xfrm>
          <a:prstGeom prst="rect">
            <a:avLst/>
          </a:prstGeom>
          <a:solidFill>
            <a:srgbClr val="F3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Ins="216000" bIns="0" numCol="1" rtlCol="0" anchor="t"/>
          <a:lstStyle/>
          <a:p>
            <a:pPr>
              <a:tabLst>
                <a:tab pos="3500438" algn="l"/>
              </a:tabLst>
            </a:pPr>
            <a:r>
              <a:rPr lang="es-GT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Idea</a:t>
            </a:r>
          </a:p>
          <a:p>
            <a:pPr algn="ctr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La predicción del campeón del próximo campeón del mundial de fútbol en Qatar 2022 utilizando uno de los MLP (</a:t>
            </a:r>
            <a:r>
              <a:rPr lang="es-GT" sz="1200" i="1" dirty="0" err="1">
                <a:solidFill>
                  <a:schemeClr val="tx1"/>
                </a:solidFill>
                <a:latin typeface="Corbel" panose="020B0503020204020204" pitchFamily="34" charset="0"/>
              </a:rPr>
              <a:t>Multilayer</a:t>
            </a:r>
            <a:r>
              <a:rPr lang="es-GT" sz="1200" i="1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s-GT" sz="1200" i="1" dirty="0" err="1">
                <a:solidFill>
                  <a:schemeClr val="tx1"/>
                </a:solidFill>
                <a:latin typeface="Corbel" panose="020B0503020204020204" pitchFamily="34" charset="0"/>
              </a:rPr>
              <a:t>Perceptron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) el cual es uno de los tipos de redes neuronales más comunes.</a:t>
            </a: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r>
              <a:rPr lang="es-GT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Fuentes de datos</a:t>
            </a:r>
          </a:p>
          <a:p>
            <a:pPr algn="just">
              <a:tabLst>
                <a:tab pos="3500438" algn="l"/>
              </a:tabLst>
            </a:pP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Se utilizaron los 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  <a:hlinkClick r:id="rId2"/>
              </a:rPr>
              <a:t>resultados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 de todos los partidos entre selecciones de fútbol entre 1827 y 2022 (alrededor de 40,000 partidos), y el 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  <a:hlinkClick r:id="rId3"/>
              </a:rPr>
              <a:t>ranking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 de selecciones de fútbol de la FIFA a agosto de 2022. También se utilizaron los resultados de las tandas de 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  <a:hlinkClick r:id="rId4"/>
              </a:rPr>
              <a:t>penalties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 en las fases finales de los mundiales de 1982 a 2018. </a:t>
            </a: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D66F0D-B83F-4FF2-878A-D63AAA13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00" y="0"/>
            <a:ext cx="12192000" cy="1364776"/>
          </a:xfrm>
          <a:solidFill>
            <a:schemeClr val="accent1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GT" dirty="0">
                <a:solidFill>
                  <a:schemeClr val="bg1"/>
                </a:solidFill>
                <a:latin typeface="Corbel" panose="020B0503020204020204" pitchFamily="34" charset="0"/>
                <a:cs typeface="Browallia New" panose="020B0502040204020203" pitchFamily="34" charset="-34"/>
              </a:rPr>
              <a:t>Predicción del campeón del </a:t>
            </a:r>
            <a:br>
              <a:rPr lang="es-GT" dirty="0">
                <a:solidFill>
                  <a:schemeClr val="bg1"/>
                </a:solidFill>
                <a:latin typeface="Corbel" panose="020B0503020204020204" pitchFamily="34" charset="0"/>
                <a:cs typeface="Browallia New" panose="020B0502040204020203" pitchFamily="34" charset="-34"/>
              </a:rPr>
            </a:br>
            <a:r>
              <a:rPr lang="es-GT" dirty="0">
                <a:solidFill>
                  <a:schemeClr val="bg1"/>
                </a:solidFill>
                <a:latin typeface="Corbel" panose="020B0503020204020204" pitchFamily="34" charset="0"/>
                <a:cs typeface="Browallia New" panose="020B0502040204020203" pitchFamily="34" charset="-34"/>
              </a:rPr>
              <a:t>mundial de fútbol Qatar 2022</a:t>
            </a:r>
          </a:p>
        </p:txBody>
      </p:sp>
      <p:pic>
        <p:nvPicPr>
          <p:cNvPr id="14" name="Imagen 13" descr="Imagen que contiene luz, señal&#10;&#10;Descripción generada automáticamente">
            <a:extLst>
              <a:ext uri="{FF2B5EF4-FFF2-40B4-BE49-F238E27FC236}">
                <a16:creationId xmlns:a16="http://schemas.microsoft.com/office/drawing/2014/main" id="{097DF873-CDD8-4037-9EB4-77BA30DF45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724" y="-12032"/>
            <a:ext cx="1364776" cy="1364776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28EC084-F1F0-4820-87D7-DECA59EE6200}"/>
              </a:ext>
            </a:extLst>
          </p:cNvPr>
          <p:cNvSpPr txBox="1"/>
          <p:nvPr/>
        </p:nvSpPr>
        <p:spPr>
          <a:xfrm>
            <a:off x="7702760" y="1364776"/>
            <a:ext cx="4489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GT" sz="1100" dirty="0">
                <a:latin typeface="Corbel Light" panose="020B0303020204020204" pitchFamily="34" charset="0"/>
              </a:rPr>
              <a:t>Gustavo Alvarado | </a:t>
            </a:r>
            <a:r>
              <a:rPr lang="es-GT" sz="1100" dirty="0" err="1">
                <a:latin typeface="Corbel Light" panose="020B0303020204020204" pitchFamily="34" charset="0"/>
              </a:rPr>
              <a:t>Statistical</a:t>
            </a:r>
            <a:r>
              <a:rPr lang="es-GT" sz="1100" dirty="0">
                <a:latin typeface="Corbel Light" panose="020B0303020204020204" pitchFamily="34" charset="0"/>
              </a:rPr>
              <a:t> </a:t>
            </a:r>
            <a:r>
              <a:rPr lang="es-GT" sz="1100" dirty="0" err="1">
                <a:latin typeface="Corbel Light" panose="020B0303020204020204" pitchFamily="34" charset="0"/>
              </a:rPr>
              <a:t>Learning</a:t>
            </a:r>
            <a:r>
              <a:rPr lang="es-GT" sz="1100" dirty="0">
                <a:latin typeface="Corbel Light" panose="020B0303020204020204" pitchFamily="34" charset="0"/>
              </a:rPr>
              <a:t> II | Septiembre 2022</a:t>
            </a:r>
          </a:p>
          <a:p>
            <a:pPr algn="r"/>
            <a:r>
              <a:rPr lang="es-GT" sz="1100" dirty="0">
                <a:latin typeface="Corbel Light" panose="020B0303020204020204" pitchFamily="34" charset="0"/>
                <a:hlinkClick r:id="rId6"/>
              </a:rPr>
              <a:t>Notebook</a:t>
            </a:r>
            <a:endParaRPr lang="es-GT" sz="1100" dirty="0">
              <a:latin typeface="Corbel Light" panose="020B0303020204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09EC5BC-A509-4BFB-93CA-D120D8B9E48D}"/>
              </a:ext>
            </a:extLst>
          </p:cNvPr>
          <p:cNvSpPr/>
          <p:nvPr/>
        </p:nvSpPr>
        <p:spPr>
          <a:xfrm>
            <a:off x="0" y="6665496"/>
            <a:ext cx="12192000" cy="192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ctr"/>
          <a:lstStyle/>
          <a:p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</p:txBody>
      </p:sp>
      <p:pic>
        <p:nvPicPr>
          <p:cNvPr id="1034" name="Picture 10" descr="Quantum machine learning: learning on neural networks | by Sashwat Anagolum  | Towards Data Science">
            <a:extLst>
              <a:ext uri="{FF2B5EF4-FFF2-40B4-BE49-F238E27FC236}">
                <a16:creationId xmlns:a16="http://schemas.microsoft.com/office/drawing/2014/main" id="{A85FDC84-7D1A-86BA-3161-8397D1E6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195" y="98791"/>
            <a:ext cx="1817894" cy="114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er las imágenes de origen">
            <a:extLst>
              <a:ext uri="{FF2B5EF4-FFF2-40B4-BE49-F238E27FC236}">
                <a16:creationId xmlns:a16="http://schemas.microsoft.com/office/drawing/2014/main" id="{BE30E054-CEF5-A85E-2602-05602AD48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8" r="8904"/>
          <a:stretch/>
        </p:blipFill>
        <p:spPr bwMode="auto">
          <a:xfrm>
            <a:off x="1429470" y="5225365"/>
            <a:ext cx="1225745" cy="12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er las imágenes de origen">
            <a:extLst>
              <a:ext uri="{FF2B5EF4-FFF2-40B4-BE49-F238E27FC236}">
                <a16:creationId xmlns:a16="http://schemas.microsoft.com/office/drawing/2014/main" id="{6EECB5D9-4CF4-24B9-E345-9F5BC5130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2" y="5225365"/>
            <a:ext cx="1225745" cy="128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Quantum machine learning: learning on neural networks | by Sashwat Anagolum  | Towards Data Science">
            <a:extLst>
              <a:ext uri="{FF2B5EF4-FFF2-40B4-BE49-F238E27FC236}">
                <a16:creationId xmlns:a16="http://schemas.microsoft.com/office/drawing/2014/main" id="{D759E551-DB68-51CA-0F67-A511C05E1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287" y="4070843"/>
            <a:ext cx="1990096" cy="125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a 38">
            <a:extLst>
              <a:ext uri="{FF2B5EF4-FFF2-40B4-BE49-F238E27FC236}">
                <a16:creationId xmlns:a16="http://schemas.microsoft.com/office/drawing/2014/main" id="{186F59BA-2B7B-7987-25B5-1D9ACEFDC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802383"/>
              </p:ext>
            </p:extLst>
          </p:nvPr>
        </p:nvGraphicFramePr>
        <p:xfrm>
          <a:off x="4275846" y="3965030"/>
          <a:ext cx="1584008" cy="1463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44867">
                  <a:extLst>
                    <a:ext uri="{9D8B030D-6E8A-4147-A177-3AD203B41FA5}">
                      <a16:colId xmlns:a16="http://schemas.microsoft.com/office/drawing/2014/main" val="2074226489"/>
                    </a:ext>
                  </a:extLst>
                </a:gridCol>
                <a:gridCol w="739141">
                  <a:extLst>
                    <a:ext uri="{9D8B030D-6E8A-4147-A177-3AD203B41FA5}">
                      <a16:colId xmlns:a16="http://schemas.microsoft.com/office/drawing/2014/main" val="1954480451"/>
                    </a:ext>
                  </a:extLst>
                </a:gridCol>
              </a:tblGrid>
              <a:tr h="226891">
                <a:tc>
                  <a:txBody>
                    <a:bodyPr/>
                    <a:lstStyle/>
                    <a:p>
                      <a:pPr algn="ctr"/>
                      <a:r>
                        <a:rPr lang="en-TT" sz="1000" noProof="0" dirty="0" err="1">
                          <a:latin typeface="Corbel Light" panose="020B0303020204020204" pitchFamily="34" charset="0"/>
                        </a:rPr>
                        <a:t>Experimento</a:t>
                      </a:r>
                      <a:endParaRPr lang="en-TT" sz="1000" noProof="0" dirty="0">
                        <a:latin typeface="Corbel Light" panose="020B0303020204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T" sz="1000" noProof="0" dirty="0" err="1">
                          <a:latin typeface="Corbel Light" panose="020B0303020204020204" pitchFamily="34" charset="0"/>
                        </a:rPr>
                        <a:t>Exacdtitud</a:t>
                      </a:r>
                      <a:endParaRPr lang="en-TT" sz="1000" noProof="0" dirty="0">
                        <a:latin typeface="Corbel Light" panose="020B0303020204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565422"/>
                  </a:ext>
                </a:extLst>
              </a:tr>
              <a:tr h="226891">
                <a:tc>
                  <a:txBody>
                    <a:bodyPr/>
                    <a:lstStyle/>
                    <a:p>
                      <a:pPr algn="ctr"/>
                      <a:r>
                        <a:rPr lang="en-TT" sz="1000" noProof="0" dirty="0">
                          <a:latin typeface="Corbel" panose="020B05030202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T" sz="1000" noProof="0" dirty="0">
                          <a:latin typeface="Corbel" panose="020B0503020204020204" pitchFamily="34" charset="0"/>
                        </a:rPr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496189"/>
                  </a:ext>
                </a:extLst>
              </a:tr>
              <a:tr h="226891">
                <a:tc>
                  <a:txBody>
                    <a:bodyPr/>
                    <a:lstStyle/>
                    <a:p>
                      <a:pPr algn="ctr"/>
                      <a:r>
                        <a:rPr lang="en-TT" sz="1000" noProof="0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T" sz="1000" noProof="0" dirty="0">
                          <a:latin typeface="Corbel" panose="020B0503020204020204" pitchFamily="34" charset="0"/>
                        </a:rPr>
                        <a:t>78%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141863"/>
                  </a:ext>
                </a:extLst>
              </a:tr>
              <a:tr h="226891">
                <a:tc>
                  <a:txBody>
                    <a:bodyPr/>
                    <a:lstStyle/>
                    <a:p>
                      <a:pPr algn="ctr"/>
                      <a:r>
                        <a:rPr lang="en-TT" sz="1000" noProof="0" dirty="0">
                          <a:latin typeface="Corbel" panose="020B0503020204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T" sz="1000" noProof="0" dirty="0">
                          <a:latin typeface="Corbel" panose="020B0503020204020204" pitchFamily="34" charset="0"/>
                        </a:rPr>
                        <a:t>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166685"/>
                  </a:ext>
                </a:extLst>
              </a:tr>
              <a:tr h="226891">
                <a:tc>
                  <a:txBody>
                    <a:bodyPr/>
                    <a:lstStyle/>
                    <a:p>
                      <a:pPr algn="ctr"/>
                      <a:r>
                        <a:rPr lang="en-TT" sz="1000" noProof="0" dirty="0">
                          <a:latin typeface="Corbel" panose="020B0503020204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T" sz="1000" noProof="0" dirty="0">
                          <a:latin typeface="Corbel" panose="020B0503020204020204" pitchFamily="34" charset="0"/>
                        </a:rPr>
                        <a:t>76%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32077"/>
                  </a:ext>
                </a:extLst>
              </a:tr>
              <a:tr h="226891">
                <a:tc>
                  <a:txBody>
                    <a:bodyPr/>
                    <a:lstStyle/>
                    <a:p>
                      <a:pPr algn="ctr"/>
                      <a:r>
                        <a:rPr lang="en-TT" sz="1000" noProof="0" dirty="0">
                          <a:latin typeface="Corbel" panose="020B0503020204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T" sz="1000" noProof="0" dirty="0">
                          <a:latin typeface="Corbel" panose="020B0503020204020204" pitchFamily="34" charset="0"/>
                        </a:rPr>
                        <a:t>76%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997504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8F379C29-80EF-DC5C-B5F8-753DFE2D0A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4406" y="3163293"/>
            <a:ext cx="3665852" cy="14854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FD98B69-0A0B-638D-BD5A-386AAB41A636}"/>
              </a:ext>
            </a:extLst>
          </p:cNvPr>
          <p:cNvSpPr txBox="1"/>
          <p:nvPr/>
        </p:nvSpPr>
        <p:spPr>
          <a:xfrm>
            <a:off x="8294406" y="5278789"/>
            <a:ext cx="366585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GT" sz="1200" dirty="0">
                <a:latin typeface="Corbel" panose="020B0503020204020204" pitchFamily="34" charset="0"/>
              </a:rPr>
              <a:t>Los modelos toman en cuenta distintos factores, no únicamente el ranking.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GT" sz="1200" dirty="0">
                <a:latin typeface="Corbel" panose="020B0503020204020204" pitchFamily="34" charset="0"/>
              </a:rPr>
              <a:t>Los modelos le dieron un peso adecuado a la localía de Qatar.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GT" sz="1200" dirty="0">
                <a:latin typeface="Corbel" panose="020B0503020204020204" pitchFamily="34" charset="0"/>
              </a:rPr>
              <a:t>Es posible que la exactitud no haya sido mayor debido a la aleatoriedad que existe el fútbol.  </a:t>
            </a:r>
          </a:p>
        </p:txBody>
      </p:sp>
      <p:pic>
        <p:nvPicPr>
          <p:cNvPr id="9" name="Picture 12" descr="Ver las imágenes de origen">
            <a:extLst>
              <a:ext uri="{FF2B5EF4-FFF2-40B4-BE49-F238E27FC236}">
                <a16:creationId xmlns:a16="http://schemas.microsoft.com/office/drawing/2014/main" id="{C60DDEF6-4E38-5601-73E8-4C815EDCF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3" r="18709"/>
          <a:stretch/>
        </p:blipFill>
        <p:spPr bwMode="auto">
          <a:xfrm>
            <a:off x="2696429" y="5225365"/>
            <a:ext cx="1225745" cy="12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154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id="{8401D6A6-9998-4EBC-816E-394F89ADB949}"/>
              </a:ext>
            </a:extLst>
          </p:cNvPr>
          <p:cNvSpPr/>
          <p:nvPr/>
        </p:nvSpPr>
        <p:spPr>
          <a:xfrm>
            <a:off x="8096816" y="1819848"/>
            <a:ext cx="4104750" cy="4824664"/>
          </a:xfrm>
          <a:prstGeom prst="rect">
            <a:avLst/>
          </a:prstGeom>
          <a:solidFill>
            <a:srgbClr val="F3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Ins="216000" bIns="0" numCol="1" rtlCol="0" anchor="t"/>
          <a:lstStyle/>
          <a:p>
            <a:pPr>
              <a:tabLst>
                <a:tab pos="3500438" algn="l"/>
              </a:tabLst>
            </a:pPr>
            <a:r>
              <a:rPr lang="es-GT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Resultados</a:t>
            </a:r>
          </a:p>
          <a:p>
            <a:pPr algn="just">
              <a:tabLst>
                <a:tab pos="3500438" algn="l"/>
              </a:tabLst>
            </a:pP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En un único experimento se obtuvieron resultados satisfactorios, con una exactitud de alrededor de 92% para los datos de entrenamiento y 70% para los datos de prueba. </a:t>
            </a: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>
              <a:tabLst>
                <a:tab pos="3500438" algn="l"/>
              </a:tabLst>
            </a:pPr>
            <a:r>
              <a:rPr lang="es-GT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Conclusiones</a:t>
            </a:r>
          </a:p>
          <a:p>
            <a:pPr algn="just">
              <a:tabLst>
                <a:tab pos="3500438" algn="l"/>
              </a:tabLst>
            </a:pP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El modelo entrenado dio resultados satisfactorios con los jeroglíficos de prueba. </a:t>
            </a:r>
          </a:p>
          <a:p>
            <a:pPr algn="just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1D0D694-BB91-40C7-B0FC-73CA8E8DAD26}"/>
              </a:ext>
            </a:extLst>
          </p:cNvPr>
          <p:cNvSpPr/>
          <p:nvPr/>
        </p:nvSpPr>
        <p:spPr>
          <a:xfrm>
            <a:off x="4060500" y="1839216"/>
            <a:ext cx="4068000" cy="4824664"/>
          </a:xfrm>
          <a:prstGeom prst="rect">
            <a:avLst/>
          </a:prstGeom>
          <a:solidFill>
            <a:srgbClr val="F3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Ins="216000" bIns="0" numCol="1" rtlCol="0" anchor="t"/>
          <a:lstStyle/>
          <a:p>
            <a:pPr>
              <a:tabLst>
                <a:tab pos="3500438" algn="l"/>
              </a:tabLst>
            </a:pPr>
            <a:endParaRPr lang="es-GT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n-US" sz="1200" b="1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endParaRPr lang="en-US" sz="1200" b="1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n-US" sz="1200" b="1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Se redimensionaron las imágenes a un tamaño de 200 x 233. Se definieron 3 operaciones de convolución con </a:t>
            </a:r>
            <a:r>
              <a:rPr lang="es-GT" sz="1200" b="1" dirty="0" err="1">
                <a:solidFill>
                  <a:schemeClr val="tx1"/>
                </a:solidFill>
                <a:latin typeface="Corbel" panose="020B0503020204020204" pitchFamily="34" charset="0"/>
              </a:rPr>
              <a:t>kernels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 de 3 x 3, y su respectivo </a:t>
            </a:r>
            <a:r>
              <a:rPr lang="es-GT" sz="1200" b="1" dirty="0" err="1">
                <a:solidFill>
                  <a:schemeClr val="tx1"/>
                </a:solidFill>
                <a:latin typeface="Corbel" panose="020B0503020204020204" pitchFamily="34" charset="0"/>
              </a:rPr>
              <a:t>MaxPooling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 de 3 x 3 y activación </a:t>
            </a:r>
            <a:r>
              <a:rPr lang="es-GT" sz="1200" b="1" dirty="0" err="1">
                <a:solidFill>
                  <a:schemeClr val="tx1"/>
                </a:solidFill>
                <a:latin typeface="Corbel" panose="020B0503020204020204" pitchFamily="34" charset="0"/>
              </a:rPr>
              <a:t>relu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.   Finalmente se aplicó una operación </a:t>
            </a:r>
            <a:r>
              <a:rPr lang="es-GT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Flatten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 y una capa oculta de 64 neuronas.  </a:t>
            </a:r>
          </a:p>
          <a:p>
            <a:pPr marL="180975">
              <a:tabLst>
                <a:tab pos="3500438" algn="l"/>
              </a:tabLst>
            </a:pPr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72054F8-5BE8-4770-9560-5AD14505852D}"/>
              </a:ext>
            </a:extLst>
          </p:cNvPr>
          <p:cNvSpPr/>
          <p:nvPr/>
        </p:nvSpPr>
        <p:spPr>
          <a:xfrm>
            <a:off x="-21000" y="1376808"/>
            <a:ext cx="12181500" cy="464024"/>
          </a:xfrm>
          <a:prstGeom prst="rect">
            <a:avLst/>
          </a:prstGeom>
          <a:solidFill>
            <a:srgbClr val="F3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ctr"/>
          <a:lstStyle/>
          <a:p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EA3316F-23D7-46EF-97E9-87BB1924B405}"/>
              </a:ext>
            </a:extLst>
          </p:cNvPr>
          <p:cNvSpPr/>
          <p:nvPr/>
        </p:nvSpPr>
        <p:spPr>
          <a:xfrm>
            <a:off x="0" y="1840832"/>
            <a:ext cx="4068000" cy="4824664"/>
          </a:xfrm>
          <a:prstGeom prst="rect">
            <a:avLst/>
          </a:prstGeom>
          <a:solidFill>
            <a:srgbClr val="F3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Ins="216000" bIns="0" numCol="1" rtlCol="0" anchor="t"/>
          <a:lstStyle/>
          <a:p>
            <a:pPr>
              <a:tabLst>
                <a:tab pos="3500438" algn="l"/>
              </a:tabLst>
            </a:pPr>
            <a:r>
              <a:rPr lang="es-GT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Idea</a:t>
            </a:r>
          </a:p>
          <a:p>
            <a:pPr algn="ctr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Clasificación de jeroglíficos egipcios utilizando CNN (</a:t>
            </a:r>
            <a:r>
              <a:rPr lang="es-GT" sz="1200" i="1" dirty="0" err="1">
                <a:solidFill>
                  <a:schemeClr val="tx1"/>
                </a:solidFill>
                <a:latin typeface="Corbel" panose="020B0503020204020204" pitchFamily="34" charset="0"/>
              </a:rPr>
              <a:t>Convolutional</a:t>
            </a:r>
            <a:r>
              <a:rPr lang="es-GT" sz="1200" i="1" dirty="0">
                <a:solidFill>
                  <a:schemeClr val="tx1"/>
                </a:solidFill>
                <a:latin typeface="Corbel" panose="020B0503020204020204" pitchFamily="34" charset="0"/>
              </a:rPr>
              <a:t> Neural Network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), el cual es el tipo de red neuronal más efectivo para procesamiento de imágenes. </a:t>
            </a: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r>
              <a:rPr lang="es-GT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Fuente de datos</a:t>
            </a:r>
          </a:p>
          <a:p>
            <a:pPr algn="just">
              <a:tabLst>
                <a:tab pos="3500438" algn="l"/>
              </a:tabLst>
            </a:pP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Lista de </a:t>
            </a:r>
            <a:r>
              <a:rPr lang="es-GT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Gardiner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 de 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  <a:hlinkClick r:id="rId2"/>
              </a:rPr>
              <a:t>95 jeroglíficos egipcios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, cada uno con distintas versiones de los mismos en distintas posiciones (3890 imágenes para entrenamiento y 1039 para prueba). </a:t>
            </a: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r>
              <a:rPr lang="es-GT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Metodología</a:t>
            </a:r>
          </a:p>
          <a:p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Se reorganizó el data set para poder obtener las imágenes de entrenamiento y de </a:t>
            </a:r>
            <a:r>
              <a:rPr lang="es-GT" sz="1200" b="1" dirty="0">
                <a:solidFill>
                  <a:schemeClr val="tx1"/>
                </a:solidFill>
                <a:latin typeface="Corbel" panose="020B0503020204020204" pitchFamily="34" charset="0"/>
              </a:rPr>
              <a:t>prueba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 con la librería </a:t>
            </a:r>
            <a:r>
              <a:rPr lang="es-GT" sz="1200" b="1" dirty="0" err="1">
                <a:solidFill>
                  <a:schemeClr val="tx1"/>
                </a:solidFill>
                <a:latin typeface="Corbel" panose="020B0503020204020204" pitchFamily="34" charset="0"/>
              </a:rPr>
              <a:t>ImageDataGenerator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 de </a:t>
            </a:r>
            <a:r>
              <a:rPr lang="es-GT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Keras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.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D66F0D-B83F-4FF2-878A-D63AAA13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00" y="0"/>
            <a:ext cx="12192000" cy="1364776"/>
          </a:xfrm>
          <a:solidFill>
            <a:schemeClr val="accent1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GT" dirty="0">
                <a:solidFill>
                  <a:schemeClr val="bg1"/>
                </a:solidFill>
                <a:latin typeface="Corbel" panose="020B0503020204020204" pitchFamily="34" charset="0"/>
                <a:cs typeface="Browallia New" panose="020B0502040204020203" pitchFamily="34" charset="-34"/>
              </a:rPr>
              <a:t>Clasificación de jeroglíficos egipcios</a:t>
            </a:r>
          </a:p>
        </p:txBody>
      </p:sp>
      <p:pic>
        <p:nvPicPr>
          <p:cNvPr id="14" name="Imagen 13" descr="Imagen que contiene luz, señal&#10;&#10;Descripción generada automáticamente">
            <a:extLst>
              <a:ext uri="{FF2B5EF4-FFF2-40B4-BE49-F238E27FC236}">
                <a16:creationId xmlns:a16="http://schemas.microsoft.com/office/drawing/2014/main" id="{097DF873-CDD8-4037-9EB4-77BA30DF4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724" y="-12032"/>
            <a:ext cx="1364776" cy="1364776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28EC084-F1F0-4820-87D7-DECA59EE6200}"/>
              </a:ext>
            </a:extLst>
          </p:cNvPr>
          <p:cNvSpPr txBox="1"/>
          <p:nvPr/>
        </p:nvSpPr>
        <p:spPr>
          <a:xfrm>
            <a:off x="7702760" y="1364776"/>
            <a:ext cx="4489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GT" sz="1100" dirty="0">
                <a:latin typeface="Corbel Light" panose="020B0303020204020204" pitchFamily="34" charset="0"/>
              </a:rPr>
              <a:t>Gustavo Alvarado | </a:t>
            </a:r>
            <a:r>
              <a:rPr lang="es-GT" sz="1100" dirty="0" err="1">
                <a:latin typeface="Corbel Light" panose="020B0303020204020204" pitchFamily="34" charset="0"/>
              </a:rPr>
              <a:t>Statistical</a:t>
            </a:r>
            <a:r>
              <a:rPr lang="es-GT" sz="1100" dirty="0">
                <a:latin typeface="Corbel Light" panose="020B0303020204020204" pitchFamily="34" charset="0"/>
              </a:rPr>
              <a:t> </a:t>
            </a:r>
            <a:r>
              <a:rPr lang="es-GT" sz="1100" dirty="0" err="1">
                <a:latin typeface="Corbel Light" panose="020B0303020204020204" pitchFamily="34" charset="0"/>
              </a:rPr>
              <a:t>Learning</a:t>
            </a:r>
            <a:r>
              <a:rPr lang="es-GT" sz="1100" dirty="0">
                <a:latin typeface="Corbel Light" panose="020B0303020204020204" pitchFamily="34" charset="0"/>
              </a:rPr>
              <a:t> II | Septiembre 2022</a:t>
            </a:r>
          </a:p>
          <a:p>
            <a:pPr algn="r"/>
            <a:r>
              <a:rPr lang="es-GT" sz="1100" dirty="0">
                <a:latin typeface="Corbel Light" panose="020B0303020204020204" pitchFamily="34" charset="0"/>
                <a:hlinkClick r:id="rId4"/>
              </a:rPr>
              <a:t>Notebook</a:t>
            </a:r>
            <a:r>
              <a:rPr lang="es-GT" sz="1100" dirty="0">
                <a:latin typeface="Corbel Light" panose="020B0303020204020204" pitchFamily="34" charset="0"/>
              </a:rPr>
              <a:t> 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09EC5BC-A509-4BFB-93CA-D120D8B9E48D}"/>
              </a:ext>
            </a:extLst>
          </p:cNvPr>
          <p:cNvSpPr/>
          <p:nvPr/>
        </p:nvSpPr>
        <p:spPr>
          <a:xfrm>
            <a:off x="0" y="6665496"/>
            <a:ext cx="12192000" cy="192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ctr"/>
          <a:lstStyle/>
          <a:p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</p:txBody>
      </p:sp>
      <p:pic>
        <p:nvPicPr>
          <p:cNvPr id="1034" name="Picture 10" descr="Quantum machine learning: learning on neural networks | by Sashwat Anagolum  | Towards Data Science">
            <a:extLst>
              <a:ext uri="{FF2B5EF4-FFF2-40B4-BE49-F238E27FC236}">
                <a16:creationId xmlns:a16="http://schemas.microsoft.com/office/drawing/2014/main" id="{A85FDC84-7D1A-86BA-3161-8397D1E6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195" y="98791"/>
            <a:ext cx="1817894" cy="114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Ver las imágenes de origen">
            <a:extLst>
              <a:ext uri="{FF2B5EF4-FFF2-40B4-BE49-F238E27FC236}">
                <a16:creationId xmlns:a16="http://schemas.microsoft.com/office/drawing/2014/main" id="{C23D6F7E-4D61-AC62-9BAF-F860CA452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18" y="4097957"/>
            <a:ext cx="1844314" cy="138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Ver las imágenes de origen">
            <a:extLst>
              <a:ext uri="{FF2B5EF4-FFF2-40B4-BE49-F238E27FC236}">
                <a16:creationId xmlns:a16="http://schemas.microsoft.com/office/drawing/2014/main" id="{C9F2B76B-283F-6884-9130-FB552900F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388" y="4097957"/>
            <a:ext cx="1846156" cy="13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er las imágenes de origen">
            <a:extLst>
              <a:ext uri="{FF2B5EF4-FFF2-40B4-BE49-F238E27FC236}">
                <a16:creationId xmlns:a16="http://schemas.microsoft.com/office/drawing/2014/main" id="{4B186F60-8CA1-53F9-E39A-4F60B205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307" y="1927854"/>
            <a:ext cx="3751645" cy="150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3CF1BBB-13D6-9760-3FCA-FDCCC620DC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8" t="3098" b="17714"/>
          <a:stretch/>
        </p:blipFill>
        <p:spPr bwMode="auto">
          <a:xfrm>
            <a:off x="4395307" y="2221130"/>
            <a:ext cx="843256" cy="74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64DF9F0-75CE-D18F-4981-F9FEBA0A6F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8776" y="4611922"/>
            <a:ext cx="1854353" cy="1877247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FB22695-4242-38BD-E171-41AB08124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019" y="2969394"/>
            <a:ext cx="1950712" cy="131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2DD967D-6821-9ECD-2713-D0C1CA5CB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328" y="2969394"/>
            <a:ext cx="1905581" cy="131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E51EEA9-9721-9C8B-C321-76E3201BA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952" y="5212475"/>
            <a:ext cx="1298831" cy="117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21E1657-EC22-BA0A-FA60-2D2313298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493" y="5212475"/>
            <a:ext cx="1298831" cy="117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889FA63-33C2-1FCC-094A-05DD45FD9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24" y="5212097"/>
            <a:ext cx="1299251" cy="117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386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id="{8401D6A6-9998-4EBC-816E-394F89ADB949}"/>
              </a:ext>
            </a:extLst>
          </p:cNvPr>
          <p:cNvSpPr/>
          <p:nvPr/>
        </p:nvSpPr>
        <p:spPr>
          <a:xfrm>
            <a:off x="8096816" y="1819848"/>
            <a:ext cx="4104750" cy="4824664"/>
          </a:xfrm>
          <a:prstGeom prst="rect">
            <a:avLst/>
          </a:prstGeom>
          <a:solidFill>
            <a:srgbClr val="F3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Ins="216000" bIns="0" numCol="1" rtlCol="0" anchor="t"/>
          <a:lstStyle/>
          <a:p>
            <a:pPr>
              <a:tabLst>
                <a:tab pos="3500438" algn="l"/>
              </a:tabLst>
            </a:pPr>
            <a:r>
              <a:rPr lang="es-GT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Resultados</a:t>
            </a:r>
          </a:p>
          <a:p>
            <a:pPr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El segundo experimento dio resultados con valores cercanos al 100%  de exactitud para los datos de entrenamiento. Para los datos de prueba la exactitud </a:t>
            </a:r>
            <a:r>
              <a:rPr lang="es-GT" sz="1200" b="1" dirty="0">
                <a:solidFill>
                  <a:schemeClr val="tx1"/>
                </a:solidFill>
                <a:latin typeface="Corbel" panose="020B0503020204020204" pitchFamily="34" charset="0"/>
              </a:rPr>
              <a:t>no fue la esperada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. </a:t>
            </a: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>
              <a:tabLst>
                <a:tab pos="3500438" algn="l"/>
              </a:tabLst>
            </a:pPr>
            <a:r>
              <a:rPr lang="es-GT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Conclusiones</a:t>
            </a:r>
          </a:p>
          <a:p>
            <a:pPr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  <a:tabLst>
                <a:tab pos="3500438" algn="l"/>
              </a:tabLst>
            </a:pP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Es posible que la poca cantidad de canciones cause que el modelo no sea efectivo en datos de prueba. </a:t>
            </a:r>
          </a:p>
          <a:p>
            <a:pPr marL="171450" indent="-171450">
              <a:buFont typeface="Arial" panose="020B0604020202020204" pitchFamily="34" charset="0"/>
              <a:buChar char="•"/>
              <a:tabLst>
                <a:tab pos="3500438" algn="l"/>
              </a:tabLst>
            </a:pP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Se puede observar que las predicciones del modelo que no son acertadas, tienden a tener en promedio 1 disco de diferencia de distancia cronológica. </a:t>
            </a:r>
          </a:p>
          <a:p>
            <a:pPr marL="171450" indent="-171450">
              <a:buFont typeface="Arial" panose="020B0604020202020204" pitchFamily="34" charset="0"/>
              <a:buChar char="•"/>
              <a:tabLst>
                <a:tab pos="3500438" algn="l"/>
              </a:tabLst>
            </a:pP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Si los discos se agrupan en </a:t>
            </a:r>
            <a:r>
              <a:rPr lang="es-GT" sz="1200" i="1" dirty="0" err="1">
                <a:solidFill>
                  <a:schemeClr val="tx1"/>
                </a:solidFill>
                <a:latin typeface="Corbel" panose="020B0503020204020204" pitchFamily="34" charset="0"/>
              </a:rPr>
              <a:t>clústers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 basado en espectros de sonidos similares, es posible que el modelo sea más efectivo. </a:t>
            </a:r>
          </a:p>
          <a:p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1D0D694-BB91-40C7-B0FC-73CA8E8DAD26}"/>
              </a:ext>
            </a:extLst>
          </p:cNvPr>
          <p:cNvSpPr/>
          <p:nvPr/>
        </p:nvSpPr>
        <p:spPr>
          <a:xfrm>
            <a:off x="4089000" y="1798864"/>
            <a:ext cx="4068000" cy="4824664"/>
          </a:xfrm>
          <a:prstGeom prst="rect">
            <a:avLst/>
          </a:prstGeom>
          <a:solidFill>
            <a:srgbClr val="F3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Ins="216000" bIns="0" numCol="1" rtlCol="0" anchor="t"/>
          <a:lstStyle/>
          <a:p>
            <a:pPr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Se separan 90 para entrenamiento y 10 de prueba. Se descargan las secciones de 30 segundos en formato mp3 en Google Drive. Se convierte a formato </a:t>
            </a:r>
            <a:r>
              <a:rPr lang="es-GT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wav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 con </a:t>
            </a:r>
            <a:r>
              <a:rPr lang="es-GT" sz="1200" b="1" dirty="0" err="1">
                <a:solidFill>
                  <a:schemeClr val="tx1"/>
                </a:solidFill>
                <a:latin typeface="Corbel" panose="020B0503020204020204" pitchFamily="34" charset="0"/>
              </a:rPr>
              <a:t>AudioSegment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. </a:t>
            </a: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Con </a:t>
            </a:r>
            <a:r>
              <a:rPr lang="es-GT" sz="1200" b="1" dirty="0" err="1">
                <a:solidFill>
                  <a:schemeClr val="tx1"/>
                </a:solidFill>
                <a:latin typeface="Corbel" panose="020B0503020204020204" pitchFamily="34" charset="0"/>
              </a:rPr>
              <a:t>Librosa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, se obtiene el </a:t>
            </a:r>
            <a:r>
              <a:rPr lang="es-GT" sz="1200" i="1" dirty="0" err="1">
                <a:solidFill>
                  <a:schemeClr val="tx1"/>
                </a:solidFill>
                <a:latin typeface="Corbel" panose="020B0503020204020204" pitchFamily="34" charset="0"/>
              </a:rPr>
              <a:t>waveform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 y espectrograma, utilizando los </a:t>
            </a:r>
            <a:r>
              <a:rPr lang="es-GT" sz="1200" b="1" dirty="0">
                <a:solidFill>
                  <a:schemeClr val="tx1"/>
                </a:solidFill>
                <a:latin typeface="Corbel" panose="020B0503020204020204" pitchFamily="34" charset="0"/>
              </a:rPr>
              <a:t>coeficientes de frecuencia Mel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 (MFCC) de las 90 canciones de entrenamiento </a:t>
            </a: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Se efectuaron dos experimentos de RNN con la variante </a:t>
            </a:r>
            <a:r>
              <a:rPr lang="es-GT" sz="1200" b="1" dirty="0">
                <a:solidFill>
                  <a:schemeClr val="tx1"/>
                </a:solidFill>
                <a:latin typeface="Corbel" panose="020B0503020204020204" pitchFamily="34" charset="0"/>
              </a:rPr>
              <a:t>LTMS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 (</a:t>
            </a:r>
            <a:r>
              <a:rPr lang="es-GT" sz="1200" i="1" dirty="0">
                <a:solidFill>
                  <a:schemeClr val="tx1"/>
                </a:solidFill>
                <a:latin typeface="Corbel" panose="020B0503020204020204" pitchFamily="34" charset="0"/>
              </a:rPr>
              <a:t>Long Short-</a:t>
            </a:r>
            <a:r>
              <a:rPr lang="es-GT" sz="1200" i="1" dirty="0" err="1">
                <a:solidFill>
                  <a:schemeClr val="tx1"/>
                </a:solidFill>
                <a:latin typeface="Corbel" panose="020B0503020204020204" pitchFamily="34" charset="0"/>
              </a:rPr>
              <a:t>Term</a:t>
            </a:r>
            <a:r>
              <a:rPr lang="es-GT" sz="1200" i="1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s-GT" sz="1200" i="1" dirty="0" err="1">
                <a:solidFill>
                  <a:schemeClr val="tx1"/>
                </a:solidFill>
                <a:latin typeface="Corbel" panose="020B0503020204020204" pitchFamily="34" charset="0"/>
              </a:rPr>
              <a:t>Memory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), utilizando distintos parámetros y distintas cantidades de capas ocultas </a:t>
            </a:r>
          </a:p>
          <a:p>
            <a:pPr algn="just">
              <a:tabLst>
                <a:tab pos="3500438" algn="l"/>
              </a:tabLst>
            </a:pP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n-US" sz="1200" b="1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endParaRPr lang="en-US" sz="1200" b="1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n-US" sz="1200" b="1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72054F8-5BE8-4770-9560-5AD14505852D}"/>
              </a:ext>
            </a:extLst>
          </p:cNvPr>
          <p:cNvSpPr/>
          <p:nvPr/>
        </p:nvSpPr>
        <p:spPr>
          <a:xfrm>
            <a:off x="-21000" y="1376808"/>
            <a:ext cx="12181500" cy="464024"/>
          </a:xfrm>
          <a:prstGeom prst="rect">
            <a:avLst/>
          </a:prstGeom>
          <a:solidFill>
            <a:srgbClr val="F3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ctr"/>
          <a:lstStyle/>
          <a:p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EA3316F-23D7-46EF-97E9-87BB1924B405}"/>
              </a:ext>
            </a:extLst>
          </p:cNvPr>
          <p:cNvSpPr/>
          <p:nvPr/>
        </p:nvSpPr>
        <p:spPr>
          <a:xfrm>
            <a:off x="0" y="1840832"/>
            <a:ext cx="4068000" cy="4824664"/>
          </a:xfrm>
          <a:prstGeom prst="rect">
            <a:avLst/>
          </a:prstGeom>
          <a:solidFill>
            <a:srgbClr val="F3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Ins="216000" bIns="0" numCol="1" rtlCol="0" anchor="t"/>
          <a:lstStyle/>
          <a:p>
            <a:pPr>
              <a:tabLst>
                <a:tab pos="3500438" algn="l"/>
              </a:tabLst>
            </a:pPr>
            <a:r>
              <a:rPr lang="es-GT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Idea</a:t>
            </a:r>
          </a:p>
          <a:p>
            <a:pPr algn="ctr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Predicción del álbum al que pertenece una canción del grupo Metallica, utilizando RNN (</a:t>
            </a:r>
            <a:r>
              <a:rPr lang="es-GT" sz="1200" i="1" dirty="0">
                <a:solidFill>
                  <a:schemeClr val="tx1"/>
                </a:solidFill>
                <a:latin typeface="Corbel" panose="020B0503020204020204" pitchFamily="34" charset="0"/>
              </a:rPr>
              <a:t>Recursive Neural Networks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) el cual es el tipo de red neuronal más efectivo para procesamiento de audio.</a:t>
            </a:r>
          </a:p>
          <a:p>
            <a:pPr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>
              <a:tabLst>
                <a:tab pos="3500438" algn="l"/>
              </a:tabLst>
            </a:pPr>
            <a:r>
              <a:rPr lang="es-GT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Fuente de datos</a:t>
            </a: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Discografía completa del grupo Metallica obtenido a través del 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  <a:hlinkClick r:id="rId2"/>
              </a:rPr>
              <a:t>API de Spotify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. </a:t>
            </a: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r>
              <a:rPr lang="es-GT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Metodología</a:t>
            </a: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Por medio API de Spotify se obtuvo un </a:t>
            </a:r>
            <a:r>
              <a:rPr lang="es-GT" sz="1200" i="1" dirty="0" err="1">
                <a:solidFill>
                  <a:schemeClr val="tx1"/>
                </a:solidFill>
                <a:latin typeface="Corbel" panose="020B0503020204020204" pitchFamily="34" charset="0"/>
              </a:rPr>
              <a:t>playlist</a:t>
            </a:r>
            <a:r>
              <a:rPr lang="es-GT" sz="1200" dirty="0">
                <a:solidFill>
                  <a:schemeClr val="tx1"/>
                </a:solidFill>
                <a:latin typeface="Corbel" panose="020B0503020204020204" pitchFamily="34" charset="0"/>
              </a:rPr>
              <a:t> que contiene la discografía completa, incluyendo nombre de canción, álbum y URL que incluye una sección de 30 segundos de cada canción, de un total de 100 canciones. </a:t>
            </a: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just">
              <a:tabLst>
                <a:tab pos="3500438" algn="l"/>
              </a:tabLst>
            </a:pPr>
            <a:endParaRPr lang="es-GT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pPr marL="180975">
              <a:tabLst>
                <a:tab pos="3500438" algn="l"/>
              </a:tabLst>
            </a:pPr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  <a:p>
            <a:endParaRPr lang="es-GT" dirty="0">
              <a:solidFill>
                <a:srgbClr val="002060"/>
              </a:solidFill>
              <a:latin typeface="Corbel" panose="020B0503020204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D66F0D-B83F-4FF2-878A-D63AAA13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00" y="0"/>
            <a:ext cx="12192000" cy="1364776"/>
          </a:xfrm>
          <a:solidFill>
            <a:schemeClr val="accent1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GT" dirty="0">
                <a:solidFill>
                  <a:schemeClr val="bg1"/>
                </a:solidFill>
                <a:latin typeface="Corbel" panose="020B0503020204020204" pitchFamily="34" charset="0"/>
                <a:cs typeface="Browallia New" panose="020B0502040204020203" pitchFamily="34" charset="-34"/>
              </a:rPr>
              <a:t>Predicción del álbum al que </a:t>
            </a:r>
            <a:br>
              <a:rPr lang="es-GT" dirty="0">
                <a:solidFill>
                  <a:schemeClr val="bg1"/>
                </a:solidFill>
                <a:latin typeface="Corbel" panose="020B0503020204020204" pitchFamily="34" charset="0"/>
                <a:cs typeface="Browallia New" panose="020B0502040204020203" pitchFamily="34" charset="-34"/>
              </a:rPr>
            </a:br>
            <a:r>
              <a:rPr lang="es-GT" dirty="0">
                <a:solidFill>
                  <a:schemeClr val="bg1"/>
                </a:solidFill>
                <a:latin typeface="Corbel" panose="020B0503020204020204" pitchFamily="34" charset="0"/>
                <a:cs typeface="Browallia New" panose="020B0502040204020203" pitchFamily="34" charset="-34"/>
              </a:rPr>
              <a:t>pertenece una canción</a:t>
            </a:r>
          </a:p>
        </p:txBody>
      </p:sp>
      <p:pic>
        <p:nvPicPr>
          <p:cNvPr id="14" name="Imagen 13" descr="Imagen que contiene luz, señal&#10;&#10;Descripción generada automáticamente">
            <a:extLst>
              <a:ext uri="{FF2B5EF4-FFF2-40B4-BE49-F238E27FC236}">
                <a16:creationId xmlns:a16="http://schemas.microsoft.com/office/drawing/2014/main" id="{097DF873-CDD8-4037-9EB4-77BA30DF4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724" y="-12032"/>
            <a:ext cx="1364776" cy="1364776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28EC084-F1F0-4820-87D7-DECA59EE6200}"/>
              </a:ext>
            </a:extLst>
          </p:cNvPr>
          <p:cNvSpPr txBox="1"/>
          <p:nvPr/>
        </p:nvSpPr>
        <p:spPr>
          <a:xfrm>
            <a:off x="7702760" y="1364776"/>
            <a:ext cx="4489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GT" sz="1100" dirty="0">
                <a:latin typeface="Corbel Light" panose="020B0303020204020204" pitchFamily="34" charset="0"/>
              </a:rPr>
              <a:t>Gustavo Alvarado | </a:t>
            </a:r>
            <a:r>
              <a:rPr lang="es-GT" sz="1100" dirty="0" err="1">
                <a:latin typeface="Corbel Light" panose="020B0303020204020204" pitchFamily="34" charset="0"/>
              </a:rPr>
              <a:t>Statistical</a:t>
            </a:r>
            <a:r>
              <a:rPr lang="es-GT" sz="1100" dirty="0">
                <a:latin typeface="Corbel Light" panose="020B0303020204020204" pitchFamily="34" charset="0"/>
              </a:rPr>
              <a:t> </a:t>
            </a:r>
            <a:r>
              <a:rPr lang="es-GT" sz="1100" dirty="0" err="1">
                <a:latin typeface="Corbel Light" panose="020B0303020204020204" pitchFamily="34" charset="0"/>
              </a:rPr>
              <a:t>Learning</a:t>
            </a:r>
            <a:r>
              <a:rPr lang="es-GT" sz="1100" dirty="0">
                <a:latin typeface="Corbel Light" panose="020B0303020204020204" pitchFamily="34" charset="0"/>
              </a:rPr>
              <a:t> II | Septiembre 2022</a:t>
            </a:r>
          </a:p>
          <a:p>
            <a:pPr algn="r"/>
            <a:r>
              <a:rPr lang="es-GT" sz="1100" dirty="0">
                <a:latin typeface="Corbel Light" panose="020B0303020204020204" pitchFamily="34" charset="0"/>
                <a:hlinkClick r:id="rId4"/>
              </a:rPr>
              <a:t>Notebook</a:t>
            </a:r>
            <a:endParaRPr lang="es-GT" sz="1100" dirty="0">
              <a:latin typeface="Corbel Light" panose="020B0303020204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09EC5BC-A509-4BFB-93CA-D120D8B9E48D}"/>
              </a:ext>
            </a:extLst>
          </p:cNvPr>
          <p:cNvSpPr/>
          <p:nvPr/>
        </p:nvSpPr>
        <p:spPr>
          <a:xfrm>
            <a:off x="0" y="6665496"/>
            <a:ext cx="12192000" cy="1925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ctr"/>
          <a:lstStyle/>
          <a:p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</p:txBody>
      </p:sp>
      <p:pic>
        <p:nvPicPr>
          <p:cNvPr id="1034" name="Picture 10" descr="Quantum machine learning: learning on neural networks | by Sashwat Anagolum  | Towards Data Science">
            <a:extLst>
              <a:ext uri="{FF2B5EF4-FFF2-40B4-BE49-F238E27FC236}">
                <a16:creationId xmlns:a16="http://schemas.microsoft.com/office/drawing/2014/main" id="{A85FDC84-7D1A-86BA-3161-8397D1E6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195" y="98791"/>
            <a:ext cx="1817894" cy="114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Ver las imágenes de origen">
            <a:extLst>
              <a:ext uri="{FF2B5EF4-FFF2-40B4-BE49-F238E27FC236}">
                <a16:creationId xmlns:a16="http://schemas.microsoft.com/office/drawing/2014/main" id="{3A1C161B-FCAC-5924-4EB2-CA1D33B40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3" y="4232180"/>
            <a:ext cx="1714860" cy="97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er las imágenes de origen">
            <a:extLst>
              <a:ext uri="{FF2B5EF4-FFF2-40B4-BE49-F238E27FC236}">
                <a16:creationId xmlns:a16="http://schemas.microsoft.com/office/drawing/2014/main" id="{19EBECA6-08B8-AF2F-62FA-B2FCF7BBA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7170" y="4232180"/>
            <a:ext cx="2031982" cy="97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66D6747-8EB0-C7FB-9DF9-834896054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094" y="1777880"/>
            <a:ext cx="3248267" cy="119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9309623-E8E2-4D4E-05B5-E2202D4A3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123" y="2975746"/>
            <a:ext cx="3135814" cy="114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4997408-DB01-F2DB-4573-E4509F7B1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000" y="3151705"/>
            <a:ext cx="1842791" cy="125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E7BB7F84-EEC9-23B6-38D1-A22A34C2B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191" y="3124452"/>
            <a:ext cx="1842790" cy="125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8211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3224</TotalTime>
  <Words>813</Words>
  <Application>Microsoft Office PowerPoint</Application>
  <PresentationFormat>Panorámica</PresentationFormat>
  <Paragraphs>179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Corbel</vt:lpstr>
      <vt:lpstr>Corbel Light</vt:lpstr>
      <vt:lpstr>Tema de Office</vt:lpstr>
      <vt:lpstr>Predicción del campeón del  mundial de fútbol Qatar 2022</vt:lpstr>
      <vt:lpstr>Clasificación de jeroglíficos egipcios</vt:lpstr>
      <vt:lpstr>Predicción del álbum al que  pertenece una canción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Gustavo Alvarado</dc:creator>
  <cp:lastModifiedBy>Gustavo Alvarado</cp:lastModifiedBy>
  <cp:revision>1</cp:revision>
  <dcterms:created xsi:type="dcterms:W3CDTF">2020-08-20T03:52:38Z</dcterms:created>
  <dcterms:modified xsi:type="dcterms:W3CDTF">2022-09-25T06:34:21Z</dcterms:modified>
</cp:coreProperties>
</file>